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Đông Nam Bộ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Vietnam • State Map | Fully Editable Vector Shape</a:t>
            </a:r>
          </a:p>
        </p:txBody>
      </p:sp>
      <p:sp>
        <p:nvSpPr>
          <p:cNvPr id="101" name="Đông Nam Bộ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6850" y="79210"/>
                </a:moveTo>
                <a:lnTo>
                  <a:pt x="56980" y="79150"/>
                </a:lnTo>
                <a:lnTo>
                  <a:pt x="57020" y="79110"/>
                </a:lnTo>
                <a:lnTo>
                  <a:pt x="57040" y="79060"/>
                </a:lnTo>
                <a:lnTo>
                  <a:pt x="57060" y="79030"/>
                </a:lnTo>
                <a:lnTo>
                  <a:pt x="57110" y="78980"/>
                </a:lnTo>
                <a:lnTo>
                  <a:pt x="57210" y="78910"/>
                </a:lnTo>
                <a:lnTo>
                  <a:pt x="57330" y="78790"/>
                </a:lnTo>
                <a:lnTo>
                  <a:pt x="57390" y="78700"/>
                </a:lnTo>
                <a:lnTo>
                  <a:pt x="57450" y="78590"/>
                </a:lnTo>
                <a:lnTo>
                  <a:pt x="57530" y="78500"/>
                </a:lnTo>
                <a:lnTo>
                  <a:pt x="57550" y="78460"/>
                </a:lnTo>
                <a:lnTo>
                  <a:pt x="57560" y="78410"/>
                </a:lnTo>
                <a:lnTo>
                  <a:pt x="57570" y="78310"/>
                </a:lnTo>
                <a:lnTo>
                  <a:pt x="57590" y="78230"/>
                </a:lnTo>
                <a:lnTo>
                  <a:pt x="57620" y="78160"/>
                </a:lnTo>
                <a:lnTo>
                  <a:pt x="57670" y="78060"/>
                </a:lnTo>
                <a:lnTo>
                  <a:pt x="57760" y="77980"/>
                </a:lnTo>
                <a:lnTo>
                  <a:pt x="57880" y="77920"/>
                </a:lnTo>
                <a:lnTo>
                  <a:pt x="58430" y="77740"/>
                </a:lnTo>
                <a:lnTo>
                  <a:pt x="58870" y="77510"/>
                </a:lnTo>
                <a:lnTo>
                  <a:pt x="59100" y="77550"/>
                </a:lnTo>
                <a:lnTo>
                  <a:pt x="59260" y="77550"/>
                </a:lnTo>
                <a:lnTo>
                  <a:pt x="59310" y="77550"/>
                </a:lnTo>
                <a:lnTo>
                  <a:pt x="59340" y="77570"/>
                </a:lnTo>
                <a:lnTo>
                  <a:pt x="59350" y="77600"/>
                </a:lnTo>
                <a:lnTo>
                  <a:pt x="59360" y="77630"/>
                </a:lnTo>
                <a:lnTo>
                  <a:pt x="59360" y="77670"/>
                </a:lnTo>
                <a:lnTo>
                  <a:pt x="59360" y="77780"/>
                </a:lnTo>
                <a:lnTo>
                  <a:pt x="59360" y="77830"/>
                </a:lnTo>
                <a:lnTo>
                  <a:pt x="59400" y="77880"/>
                </a:lnTo>
                <a:lnTo>
                  <a:pt x="59460" y="77900"/>
                </a:lnTo>
                <a:lnTo>
                  <a:pt x="59580" y="77930"/>
                </a:lnTo>
                <a:lnTo>
                  <a:pt x="59700" y="77970"/>
                </a:lnTo>
                <a:lnTo>
                  <a:pt x="59760" y="78020"/>
                </a:lnTo>
                <a:lnTo>
                  <a:pt x="59780" y="78070"/>
                </a:lnTo>
                <a:lnTo>
                  <a:pt x="59780" y="78100"/>
                </a:lnTo>
                <a:lnTo>
                  <a:pt x="59760" y="78130"/>
                </a:lnTo>
                <a:lnTo>
                  <a:pt x="59700" y="78180"/>
                </a:lnTo>
                <a:lnTo>
                  <a:pt x="59680" y="78210"/>
                </a:lnTo>
                <a:lnTo>
                  <a:pt x="59660" y="78260"/>
                </a:lnTo>
                <a:lnTo>
                  <a:pt x="59670" y="78330"/>
                </a:lnTo>
                <a:lnTo>
                  <a:pt x="59700" y="78410"/>
                </a:lnTo>
                <a:lnTo>
                  <a:pt x="59740" y="78450"/>
                </a:lnTo>
                <a:lnTo>
                  <a:pt x="59810" y="78470"/>
                </a:lnTo>
                <a:lnTo>
                  <a:pt x="59900" y="78470"/>
                </a:lnTo>
                <a:lnTo>
                  <a:pt x="60160" y="78500"/>
                </a:lnTo>
                <a:lnTo>
                  <a:pt x="60640" y="78740"/>
                </a:lnTo>
                <a:lnTo>
                  <a:pt x="60600" y="78750"/>
                </a:lnTo>
                <a:lnTo>
                  <a:pt x="60570" y="78770"/>
                </a:lnTo>
                <a:lnTo>
                  <a:pt x="60530" y="78800"/>
                </a:lnTo>
                <a:lnTo>
                  <a:pt x="60470" y="78860"/>
                </a:lnTo>
                <a:lnTo>
                  <a:pt x="60410" y="78950"/>
                </a:lnTo>
                <a:lnTo>
                  <a:pt x="60280" y="79180"/>
                </a:lnTo>
                <a:lnTo>
                  <a:pt x="60200" y="79370"/>
                </a:lnTo>
                <a:lnTo>
                  <a:pt x="60070" y="79590"/>
                </a:lnTo>
                <a:lnTo>
                  <a:pt x="60040" y="79650"/>
                </a:lnTo>
                <a:lnTo>
                  <a:pt x="59980" y="79820"/>
                </a:lnTo>
                <a:lnTo>
                  <a:pt x="59860" y="80020"/>
                </a:lnTo>
                <a:lnTo>
                  <a:pt x="59800" y="80180"/>
                </a:lnTo>
                <a:lnTo>
                  <a:pt x="59770" y="80340"/>
                </a:lnTo>
                <a:lnTo>
                  <a:pt x="59730" y="80440"/>
                </a:lnTo>
                <a:lnTo>
                  <a:pt x="59630" y="80600"/>
                </a:lnTo>
                <a:lnTo>
                  <a:pt x="59590" y="80680"/>
                </a:lnTo>
                <a:lnTo>
                  <a:pt x="59650" y="80780"/>
                </a:lnTo>
                <a:lnTo>
                  <a:pt x="59760" y="80860"/>
                </a:lnTo>
                <a:lnTo>
                  <a:pt x="59860" y="80900"/>
                </a:lnTo>
                <a:lnTo>
                  <a:pt x="59990" y="80920"/>
                </a:lnTo>
                <a:lnTo>
                  <a:pt x="60090" y="80900"/>
                </a:lnTo>
                <a:lnTo>
                  <a:pt x="60180" y="80910"/>
                </a:lnTo>
                <a:lnTo>
                  <a:pt x="60260" y="80960"/>
                </a:lnTo>
                <a:lnTo>
                  <a:pt x="60340" y="81030"/>
                </a:lnTo>
                <a:lnTo>
                  <a:pt x="60410" y="81150"/>
                </a:lnTo>
                <a:lnTo>
                  <a:pt x="60460" y="81270"/>
                </a:lnTo>
                <a:lnTo>
                  <a:pt x="60520" y="81440"/>
                </a:lnTo>
                <a:lnTo>
                  <a:pt x="60540" y="81630"/>
                </a:lnTo>
                <a:lnTo>
                  <a:pt x="60530" y="81810"/>
                </a:lnTo>
                <a:lnTo>
                  <a:pt x="60460" y="81980"/>
                </a:lnTo>
                <a:lnTo>
                  <a:pt x="60370" y="82100"/>
                </a:lnTo>
                <a:lnTo>
                  <a:pt x="60100" y="82370"/>
                </a:lnTo>
                <a:lnTo>
                  <a:pt x="59900" y="82120"/>
                </a:lnTo>
                <a:lnTo>
                  <a:pt x="59840" y="82100"/>
                </a:lnTo>
                <a:lnTo>
                  <a:pt x="59750" y="82100"/>
                </a:lnTo>
                <a:lnTo>
                  <a:pt x="59680" y="82150"/>
                </a:lnTo>
                <a:lnTo>
                  <a:pt x="59550" y="82290"/>
                </a:lnTo>
                <a:lnTo>
                  <a:pt x="59170" y="82760"/>
                </a:lnTo>
                <a:lnTo>
                  <a:pt x="59070" y="82810"/>
                </a:lnTo>
                <a:lnTo>
                  <a:pt x="58980" y="82810"/>
                </a:lnTo>
                <a:lnTo>
                  <a:pt x="58900" y="82790"/>
                </a:lnTo>
                <a:lnTo>
                  <a:pt x="58820" y="82730"/>
                </a:lnTo>
                <a:lnTo>
                  <a:pt x="58770" y="82660"/>
                </a:lnTo>
                <a:lnTo>
                  <a:pt x="58760" y="82590"/>
                </a:lnTo>
                <a:lnTo>
                  <a:pt x="58760" y="82510"/>
                </a:lnTo>
                <a:lnTo>
                  <a:pt x="58780" y="82430"/>
                </a:lnTo>
                <a:lnTo>
                  <a:pt x="58760" y="82360"/>
                </a:lnTo>
                <a:lnTo>
                  <a:pt x="58710" y="82300"/>
                </a:lnTo>
                <a:lnTo>
                  <a:pt x="58630" y="82260"/>
                </a:lnTo>
                <a:lnTo>
                  <a:pt x="58550" y="82270"/>
                </a:lnTo>
                <a:lnTo>
                  <a:pt x="58470" y="82290"/>
                </a:lnTo>
                <a:lnTo>
                  <a:pt x="57950" y="82540"/>
                </a:lnTo>
                <a:lnTo>
                  <a:pt x="57920" y="82580"/>
                </a:lnTo>
                <a:lnTo>
                  <a:pt x="57910" y="82620"/>
                </a:lnTo>
                <a:lnTo>
                  <a:pt x="57920" y="82680"/>
                </a:lnTo>
                <a:lnTo>
                  <a:pt x="57910" y="82730"/>
                </a:lnTo>
                <a:lnTo>
                  <a:pt x="57900" y="82790"/>
                </a:lnTo>
                <a:lnTo>
                  <a:pt x="57840" y="82860"/>
                </a:lnTo>
                <a:lnTo>
                  <a:pt x="57740" y="82920"/>
                </a:lnTo>
                <a:lnTo>
                  <a:pt x="57290" y="83090"/>
                </a:lnTo>
                <a:lnTo>
                  <a:pt x="57250" y="83090"/>
                </a:lnTo>
                <a:lnTo>
                  <a:pt x="57210" y="83100"/>
                </a:lnTo>
                <a:lnTo>
                  <a:pt x="57200" y="82970"/>
                </a:lnTo>
                <a:lnTo>
                  <a:pt x="57130" y="82870"/>
                </a:lnTo>
                <a:lnTo>
                  <a:pt x="56960" y="82710"/>
                </a:lnTo>
                <a:lnTo>
                  <a:pt x="56940" y="82800"/>
                </a:lnTo>
                <a:lnTo>
                  <a:pt x="57000" y="82870"/>
                </a:lnTo>
                <a:lnTo>
                  <a:pt x="57080" y="82920"/>
                </a:lnTo>
                <a:lnTo>
                  <a:pt x="57120" y="82980"/>
                </a:lnTo>
                <a:lnTo>
                  <a:pt x="57070" y="83130"/>
                </a:lnTo>
                <a:lnTo>
                  <a:pt x="57070" y="83160"/>
                </a:lnTo>
                <a:lnTo>
                  <a:pt x="57040" y="83160"/>
                </a:lnTo>
                <a:lnTo>
                  <a:pt x="57010" y="83160"/>
                </a:lnTo>
                <a:lnTo>
                  <a:pt x="56970" y="83330"/>
                </a:lnTo>
                <a:lnTo>
                  <a:pt x="56960" y="83510"/>
                </a:lnTo>
                <a:lnTo>
                  <a:pt x="56890" y="83400"/>
                </a:lnTo>
                <a:lnTo>
                  <a:pt x="56850" y="83280"/>
                </a:lnTo>
                <a:lnTo>
                  <a:pt x="56730" y="83160"/>
                </a:lnTo>
                <a:lnTo>
                  <a:pt x="56630" y="83070"/>
                </a:lnTo>
                <a:lnTo>
                  <a:pt x="56550" y="82990"/>
                </a:lnTo>
                <a:lnTo>
                  <a:pt x="56480" y="82940"/>
                </a:lnTo>
                <a:lnTo>
                  <a:pt x="56420" y="82890"/>
                </a:lnTo>
                <a:lnTo>
                  <a:pt x="56350" y="82890"/>
                </a:lnTo>
                <a:lnTo>
                  <a:pt x="56270" y="82930"/>
                </a:lnTo>
                <a:lnTo>
                  <a:pt x="56200" y="82960"/>
                </a:lnTo>
                <a:lnTo>
                  <a:pt x="56090" y="82950"/>
                </a:lnTo>
                <a:lnTo>
                  <a:pt x="55990" y="82870"/>
                </a:lnTo>
                <a:lnTo>
                  <a:pt x="55920" y="82800"/>
                </a:lnTo>
                <a:lnTo>
                  <a:pt x="55850" y="82770"/>
                </a:lnTo>
                <a:lnTo>
                  <a:pt x="55790" y="82740"/>
                </a:lnTo>
                <a:lnTo>
                  <a:pt x="55740" y="82720"/>
                </a:lnTo>
                <a:lnTo>
                  <a:pt x="55680" y="82700"/>
                </a:lnTo>
                <a:lnTo>
                  <a:pt x="55630" y="82680"/>
                </a:lnTo>
                <a:lnTo>
                  <a:pt x="55620" y="82610"/>
                </a:lnTo>
                <a:lnTo>
                  <a:pt x="55620" y="82580"/>
                </a:lnTo>
                <a:lnTo>
                  <a:pt x="55600" y="82500"/>
                </a:lnTo>
                <a:lnTo>
                  <a:pt x="55590" y="82360"/>
                </a:lnTo>
                <a:lnTo>
                  <a:pt x="55570" y="82290"/>
                </a:lnTo>
                <a:lnTo>
                  <a:pt x="55590" y="82280"/>
                </a:lnTo>
                <a:lnTo>
                  <a:pt x="55610" y="82270"/>
                </a:lnTo>
                <a:lnTo>
                  <a:pt x="55820" y="82390"/>
                </a:lnTo>
                <a:lnTo>
                  <a:pt x="55840" y="82400"/>
                </a:lnTo>
                <a:lnTo>
                  <a:pt x="55860" y="82390"/>
                </a:lnTo>
                <a:lnTo>
                  <a:pt x="55880" y="82380"/>
                </a:lnTo>
                <a:lnTo>
                  <a:pt x="55930" y="82340"/>
                </a:lnTo>
                <a:lnTo>
                  <a:pt x="55960" y="82320"/>
                </a:lnTo>
                <a:lnTo>
                  <a:pt x="56000" y="82300"/>
                </a:lnTo>
                <a:lnTo>
                  <a:pt x="56050" y="82290"/>
                </a:lnTo>
                <a:lnTo>
                  <a:pt x="56110" y="82280"/>
                </a:lnTo>
                <a:lnTo>
                  <a:pt x="56160" y="82280"/>
                </a:lnTo>
                <a:lnTo>
                  <a:pt x="56210" y="82300"/>
                </a:lnTo>
                <a:lnTo>
                  <a:pt x="56250" y="82320"/>
                </a:lnTo>
                <a:lnTo>
                  <a:pt x="56290" y="82340"/>
                </a:lnTo>
                <a:lnTo>
                  <a:pt x="56320" y="82350"/>
                </a:lnTo>
                <a:lnTo>
                  <a:pt x="56340" y="82350"/>
                </a:lnTo>
                <a:lnTo>
                  <a:pt x="56350" y="82340"/>
                </a:lnTo>
                <a:lnTo>
                  <a:pt x="56360" y="82340"/>
                </a:lnTo>
                <a:lnTo>
                  <a:pt x="56360" y="82330"/>
                </a:lnTo>
                <a:lnTo>
                  <a:pt x="56360" y="82320"/>
                </a:lnTo>
                <a:lnTo>
                  <a:pt x="56350" y="82270"/>
                </a:lnTo>
                <a:lnTo>
                  <a:pt x="56350" y="82260"/>
                </a:lnTo>
                <a:lnTo>
                  <a:pt x="56360" y="82250"/>
                </a:lnTo>
                <a:lnTo>
                  <a:pt x="56370" y="82230"/>
                </a:lnTo>
                <a:lnTo>
                  <a:pt x="56370" y="82220"/>
                </a:lnTo>
                <a:lnTo>
                  <a:pt x="56380" y="82180"/>
                </a:lnTo>
                <a:lnTo>
                  <a:pt x="56380" y="82130"/>
                </a:lnTo>
                <a:lnTo>
                  <a:pt x="56350" y="82030"/>
                </a:lnTo>
                <a:lnTo>
                  <a:pt x="56190" y="81720"/>
                </a:lnTo>
                <a:lnTo>
                  <a:pt x="56090" y="81590"/>
                </a:lnTo>
                <a:lnTo>
                  <a:pt x="56070" y="81410"/>
                </a:lnTo>
                <a:lnTo>
                  <a:pt x="56030" y="81350"/>
                </a:lnTo>
                <a:lnTo>
                  <a:pt x="55980" y="81280"/>
                </a:lnTo>
                <a:lnTo>
                  <a:pt x="55910" y="81210"/>
                </a:lnTo>
                <a:lnTo>
                  <a:pt x="55860" y="81140"/>
                </a:lnTo>
                <a:lnTo>
                  <a:pt x="55830" y="81080"/>
                </a:lnTo>
                <a:lnTo>
                  <a:pt x="55810" y="81030"/>
                </a:lnTo>
                <a:lnTo>
                  <a:pt x="55800" y="80980"/>
                </a:lnTo>
                <a:lnTo>
                  <a:pt x="55810" y="80870"/>
                </a:lnTo>
                <a:lnTo>
                  <a:pt x="55790" y="80810"/>
                </a:lnTo>
                <a:lnTo>
                  <a:pt x="55780" y="80760"/>
                </a:lnTo>
                <a:lnTo>
                  <a:pt x="55810" y="80700"/>
                </a:lnTo>
                <a:lnTo>
                  <a:pt x="55880" y="80640"/>
                </a:lnTo>
                <a:lnTo>
                  <a:pt x="55960" y="80600"/>
                </a:lnTo>
                <a:lnTo>
                  <a:pt x="56040" y="80580"/>
                </a:lnTo>
                <a:lnTo>
                  <a:pt x="56100" y="80590"/>
                </a:lnTo>
                <a:lnTo>
                  <a:pt x="56150" y="80610"/>
                </a:lnTo>
                <a:lnTo>
                  <a:pt x="56200" y="80670"/>
                </a:lnTo>
                <a:lnTo>
                  <a:pt x="56260" y="80710"/>
                </a:lnTo>
                <a:lnTo>
                  <a:pt x="56340" y="80750"/>
                </a:lnTo>
                <a:lnTo>
                  <a:pt x="56410" y="80760"/>
                </a:lnTo>
                <a:lnTo>
                  <a:pt x="56480" y="80760"/>
                </a:lnTo>
                <a:lnTo>
                  <a:pt x="56540" y="80740"/>
                </a:lnTo>
                <a:lnTo>
                  <a:pt x="56790" y="80530"/>
                </a:lnTo>
                <a:lnTo>
                  <a:pt x="56890" y="80340"/>
                </a:lnTo>
                <a:lnTo>
                  <a:pt x="56910" y="80270"/>
                </a:lnTo>
                <a:lnTo>
                  <a:pt x="56910" y="80180"/>
                </a:lnTo>
                <a:lnTo>
                  <a:pt x="56840" y="79990"/>
                </a:lnTo>
                <a:lnTo>
                  <a:pt x="56780" y="79890"/>
                </a:lnTo>
                <a:lnTo>
                  <a:pt x="56730" y="79820"/>
                </a:lnTo>
                <a:lnTo>
                  <a:pt x="56680" y="79780"/>
                </a:lnTo>
                <a:lnTo>
                  <a:pt x="56650" y="79720"/>
                </a:lnTo>
                <a:lnTo>
                  <a:pt x="56670" y="79620"/>
                </a:lnTo>
                <a:lnTo>
                  <a:pt x="56850" y="792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