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Đông Bắc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Đông Bắc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630" y="9490"/>
                </a:moveTo>
                <a:lnTo>
                  <a:pt x="48890" y="9240"/>
                </a:lnTo>
                <a:lnTo>
                  <a:pt x="49100" y="8950"/>
                </a:lnTo>
                <a:lnTo>
                  <a:pt x="49360" y="8740"/>
                </a:lnTo>
                <a:lnTo>
                  <a:pt x="49460" y="8680"/>
                </a:lnTo>
                <a:lnTo>
                  <a:pt x="49550" y="8650"/>
                </a:lnTo>
                <a:lnTo>
                  <a:pt x="49620" y="8650"/>
                </a:lnTo>
                <a:lnTo>
                  <a:pt x="49800" y="8690"/>
                </a:lnTo>
                <a:lnTo>
                  <a:pt x="49840" y="8720"/>
                </a:lnTo>
                <a:lnTo>
                  <a:pt x="49860" y="8760"/>
                </a:lnTo>
                <a:lnTo>
                  <a:pt x="49860" y="8830"/>
                </a:lnTo>
                <a:lnTo>
                  <a:pt x="49840" y="8900"/>
                </a:lnTo>
                <a:lnTo>
                  <a:pt x="49780" y="9070"/>
                </a:lnTo>
                <a:lnTo>
                  <a:pt x="49760" y="9160"/>
                </a:lnTo>
                <a:lnTo>
                  <a:pt x="49770" y="9250"/>
                </a:lnTo>
                <a:lnTo>
                  <a:pt x="49790" y="9330"/>
                </a:lnTo>
                <a:lnTo>
                  <a:pt x="49820" y="9410"/>
                </a:lnTo>
                <a:lnTo>
                  <a:pt x="49920" y="9580"/>
                </a:lnTo>
                <a:lnTo>
                  <a:pt x="49960" y="9680"/>
                </a:lnTo>
                <a:lnTo>
                  <a:pt x="49980" y="9790"/>
                </a:lnTo>
                <a:lnTo>
                  <a:pt x="50020" y="9920"/>
                </a:lnTo>
                <a:lnTo>
                  <a:pt x="50080" y="10050"/>
                </a:lnTo>
                <a:lnTo>
                  <a:pt x="50250" y="10200"/>
                </a:lnTo>
                <a:lnTo>
                  <a:pt x="50350" y="10240"/>
                </a:lnTo>
                <a:lnTo>
                  <a:pt x="50460" y="10260"/>
                </a:lnTo>
                <a:lnTo>
                  <a:pt x="50550" y="10240"/>
                </a:lnTo>
                <a:lnTo>
                  <a:pt x="50640" y="10210"/>
                </a:lnTo>
                <a:lnTo>
                  <a:pt x="50730" y="10140"/>
                </a:lnTo>
                <a:lnTo>
                  <a:pt x="50820" y="10090"/>
                </a:lnTo>
                <a:lnTo>
                  <a:pt x="50970" y="10030"/>
                </a:lnTo>
                <a:lnTo>
                  <a:pt x="51020" y="10000"/>
                </a:lnTo>
                <a:lnTo>
                  <a:pt x="51080" y="9960"/>
                </a:lnTo>
                <a:lnTo>
                  <a:pt x="51150" y="9920"/>
                </a:lnTo>
                <a:lnTo>
                  <a:pt x="51450" y="9830"/>
                </a:lnTo>
                <a:lnTo>
                  <a:pt x="51650" y="9810"/>
                </a:lnTo>
                <a:lnTo>
                  <a:pt x="51750" y="9840"/>
                </a:lnTo>
                <a:lnTo>
                  <a:pt x="51810" y="9890"/>
                </a:lnTo>
                <a:lnTo>
                  <a:pt x="51810" y="9950"/>
                </a:lnTo>
                <a:lnTo>
                  <a:pt x="51800" y="10010"/>
                </a:lnTo>
                <a:lnTo>
                  <a:pt x="51810" y="10070"/>
                </a:lnTo>
                <a:lnTo>
                  <a:pt x="51850" y="10120"/>
                </a:lnTo>
                <a:lnTo>
                  <a:pt x="51900" y="10160"/>
                </a:lnTo>
                <a:lnTo>
                  <a:pt x="51950" y="10210"/>
                </a:lnTo>
                <a:lnTo>
                  <a:pt x="51970" y="10270"/>
                </a:lnTo>
                <a:lnTo>
                  <a:pt x="51970" y="10430"/>
                </a:lnTo>
                <a:lnTo>
                  <a:pt x="51980" y="10520"/>
                </a:lnTo>
                <a:lnTo>
                  <a:pt x="52030" y="10590"/>
                </a:lnTo>
                <a:lnTo>
                  <a:pt x="52120" y="10660"/>
                </a:lnTo>
                <a:lnTo>
                  <a:pt x="52310" y="10680"/>
                </a:lnTo>
                <a:lnTo>
                  <a:pt x="52410" y="10910"/>
                </a:lnTo>
                <a:lnTo>
                  <a:pt x="52470" y="11220"/>
                </a:lnTo>
                <a:lnTo>
                  <a:pt x="52510" y="11300"/>
                </a:lnTo>
                <a:lnTo>
                  <a:pt x="52650" y="11470"/>
                </a:lnTo>
                <a:lnTo>
                  <a:pt x="52690" y="11530"/>
                </a:lnTo>
                <a:lnTo>
                  <a:pt x="52700" y="11600"/>
                </a:lnTo>
                <a:lnTo>
                  <a:pt x="52690" y="11670"/>
                </a:lnTo>
                <a:lnTo>
                  <a:pt x="52590" y="12000"/>
                </a:lnTo>
                <a:lnTo>
                  <a:pt x="52290" y="12550"/>
                </a:lnTo>
                <a:lnTo>
                  <a:pt x="52240" y="12610"/>
                </a:lnTo>
                <a:lnTo>
                  <a:pt x="52190" y="12670"/>
                </a:lnTo>
                <a:lnTo>
                  <a:pt x="52130" y="12710"/>
                </a:lnTo>
                <a:lnTo>
                  <a:pt x="52010" y="12770"/>
                </a:lnTo>
                <a:lnTo>
                  <a:pt x="51950" y="12820"/>
                </a:lnTo>
                <a:lnTo>
                  <a:pt x="51900" y="12920"/>
                </a:lnTo>
                <a:lnTo>
                  <a:pt x="51870" y="13040"/>
                </a:lnTo>
                <a:lnTo>
                  <a:pt x="51840" y="13590"/>
                </a:lnTo>
                <a:lnTo>
                  <a:pt x="51540" y="13650"/>
                </a:lnTo>
                <a:lnTo>
                  <a:pt x="51470" y="13680"/>
                </a:lnTo>
                <a:lnTo>
                  <a:pt x="51380" y="13720"/>
                </a:lnTo>
                <a:lnTo>
                  <a:pt x="51320" y="13760"/>
                </a:lnTo>
                <a:lnTo>
                  <a:pt x="51280" y="13820"/>
                </a:lnTo>
                <a:lnTo>
                  <a:pt x="51220" y="13940"/>
                </a:lnTo>
                <a:lnTo>
                  <a:pt x="51180" y="13970"/>
                </a:lnTo>
                <a:lnTo>
                  <a:pt x="51040" y="14030"/>
                </a:lnTo>
                <a:lnTo>
                  <a:pt x="50950" y="14080"/>
                </a:lnTo>
                <a:lnTo>
                  <a:pt x="50670" y="14310"/>
                </a:lnTo>
                <a:lnTo>
                  <a:pt x="50580" y="14370"/>
                </a:lnTo>
                <a:lnTo>
                  <a:pt x="50480" y="14390"/>
                </a:lnTo>
                <a:lnTo>
                  <a:pt x="50380" y="14390"/>
                </a:lnTo>
                <a:lnTo>
                  <a:pt x="50290" y="14410"/>
                </a:lnTo>
                <a:lnTo>
                  <a:pt x="50220" y="14440"/>
                </a:lnTo>
                <a:lnTo>
                  <a:pt x="50180" y="14500"/>
                </a:lnTo>
                <a:lnTo>
                  <a:pt x="50150" y="14570"/>
                </a:lnTo>
                <a:lnTo>
                  <a:pt x="50110" y="14630"/>
                </a:lnTo>
                <a:lnTo>
                  <a:pt x="50070" y="14660"/>
                </a:lnTo>
                <a:lnTo>
                  <a:pt x="50030" y="14660"/>
                </a:lnTo>
                <a:lnTo>
                  <a:pt x="50000" y="14610"/>
                </a:lnTo>
                <a:lnTo>
                  <a:pt x="49980" y="14550"/>
                </a:lnTo>
                <a:lnTo>
                  <a:pt x="49960" y="14490"/>
                </a:lnTo>
                <a:lnTo>
                  <a:pt x="49920" y="14350"/>
                </a:lnTo>
                <a:lnTo>
                  <a:pt x="49910" y="14290"/>
                </a:lnTo>
                <a:lnTo>
                  <a:pt x="49900" y="14160"/>
                </a:lnTo>
                <a:lnTo>
                  <a:pt x="49870" y="14010"/>
                </a:lnTo>
                <a:lnTo>
                  <a:pt x="49870" y="13910"/>
                </a:lnTo>
                <a:lnTo>
                  <a:pt x="49900" y="13820"/>
                </a:lnTo>
                <a:lnTo>
                  <a:pt x="49900" y="13740"/>
                </a:lnTo>
                <a:lnTo>
                  <a:pt x="49880" y="13670"/>
                </a:lnTo>
                <a:lnTo>
                  <a:pt x="49860" y="13610"/>
                </a:lnTo>
                <a:lnTo>
                  <a:pt x="49850" y="13540"/>
                </a:lnTo>
                <a:lnTo>
                  <a:pt x="49850" y="13480"/>
                </a:lnTo>
                <a:lnTo>
                  <a:pt x="49830" y="13400"/>
                </a:lnTo>
                <a:lnTo>
                  <a:pt x="49790" y="13320"/>
                </a:lnTo>
                <a:lnTo>
                  <a:pt x="49710" y="13230"/>
                </a:lnTo>
                <a:lnTo>
                  <a:pt x="49610" y="13140"/>
                </a:lnTo>
                <a:lnTo>
                  <a:pt x="49510" y="13070"/>
                </a:lnTo>
                <a:lnTo>
                  <a:pt x="49400" y="13050"/>
                </a:lnTo>
                <a:lnTo>
                  <a:pt x="49310" y="13070"/>
                </a:lnTo>
                <a:lnTo>
                  <a:pt x="49080" y="13140"/>
                </a:lnTo>
                <a:lnTo>
                  <a:pt x="48970" y="13200"/>
                </a:lnTo>
                <a:lnTo>
                  <a:pt x="48860" y="13320"/>
                </a:lnTo>
                <a:lnTo>
                  <a:pt x="48720" y="13530"/>
                </a:lnTo>
                <a:lnTo>
                  <a:pt x="48570" y="13570"/>
                </a:lnTo>
                <a:lnTo>
                  <a:pt x="48500" y="13290"/>
                </a:lnTo>
                <a:lnTo>
                  <a:pt x="48280" y="12910"/>
                </a:lnTo>
                <a:lnTo>
                  <a:pt x="48230" y="12770"/>
                </a:lnTo>
                <a:lnTo>
                  <a:pt x="48200" y="12620"/>
                </a:lnTo>
                <a:lnTo>
                  <a:pt x="48160" y="12280"/>
                </a:lnTo>
                <a:lnTo>
                  <a:pt x="48200" y="11550"/>
                </a:lnTo>
                <a:lnTo>
                  <a:pt x="48230" y="11390"/>
                </a:lnTo>
                <a:lnTo>
                  <a:pt x="48280" y="11240"/>
                </a:lnTo>
                <a:lnTo>
                  <a:pt x="48340" y="11100"/>
                </a:lnTo>
                <a:lnTo>
                  <a:pt x="48540" y="10780"/>
                </a:lnTo>
                <a:lnTo>
                  <a:pt x="48750" y="10530"/>
                </a:lnTo>
                <a:lnTo>
                  <a:pt x="48820" y="10420"/>
                </a:lnTo>
                <a:lnTo>
                  <a:pt x="48870" y="10270"/>
                </a:lnTo>
                <a:lnTo>
                  <a:pt x="48880" y="10130"/>
                </a:lnTo>
                <a:lnTo>
                  <a:pt x="48860" y="9970"/>
                </a:lnTo>
                <a:lnTo>
                  <a:pt x="48800" y="9800"/>
                </a:lnTo>
                <a:lnTo>
                  <a:pt x="48730" y="9670"/>
                </a:lnTo>
                <a:lnTo>
                  <a:pt x="48630" y="9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