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Đà Nẵng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Đà Nẵ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00" y="50100"/>
                </a:moveTo>
                <a:lnTo>
                  <a:pt x="62270" y="49950"/>
                </a:lnTo>
                <a:lnTo>
                  <a:pt x="62480" y="49530"/>
                </a:lnTo>
                <a:lnTo>
                  <a:pt x="62570" y="49400"/>
                </a:lnTo>
                <a:lnTo>
                  <a:pt x="62670" y="49310"/>
                </a:lnTo>
                <a:lnTo>
                  <a:pt x="62780" y="49280"/>
                </a:lnTo>
                <a:lnTo>
                  <a:pt x="63070" y="49270"/>
                </a:lnTo>
                <a:lnTo>
                  <a:pt x="63190" y="49280"/>
                </a:lnTo>
                <a:lnTo>
                  <a:pt x="63440" y="49360"/>
                </a:lnTo>
                <a:lnTo>
                  <a:pt x="63720" y="49400"/>
                </a:lnTo>
                <a:lnTo>
                  <a:pt x="64120" y="49340"/>
                </a:lnTo>
                <a:lnTo>
                  <a:pt x="64060" y="49420"/>
                </a:lnTo>
                <a:lnTo>
                  <a:pt x="63850" y="49590"/>
                </a:lnTo>
                <a:lnTo>
                  <a:pt x="63780" y="49730"/>
                </a:lnTo>
                <a:lnTo>
                  <a:pt x="63780" y="49900"/>
                </a:lnTo>
                <a:lnTo>
                  <a:pt x="63880" y="50000"/>
                </a:lnTo>
                <a:lnTo>
                  <a:pt x="64010" y="50070"/>
                </a:lnTo>
                <a:lnTo>
                  <a:pt x="64110" y="50190"/>
                </a:lnTo>
                <a:lnTo>
                  <a:pt x="64200" y="50100"/>
                </a:lnTo>
                <a:lnTo>
                  <a:pt x="64240" y="50070"/>
                </a:lnTo>
                <a:lnTo>
                  <a:pt x="64290" y="50080"/>
                </a:lnTo>
                <a:lnTo>
                  <a:pt x="64340" y="50300"/>
                </a:lnTo>
                <a:lnTo>
                  <a:pt x="64350" y="50310"/>
                </a:lnTo>
                <a:lnTo>
                  <a:pt x="64320" y="50410"/>
                </a:lnTo>
                <a:lnTo>
                  <a:pt x="64250" y="50490"/>
                </a:lnTo>
                <a:lnTo>
                  <a:pt x="64180" y="50570"/>
                </a:lnTo>
                <a:lnTo>
                  <a:pt x="64110" y="50610"/>
                </a:lnTo>
                <a:lnTo>
                  <a:pt x="64220" y="50580"/>
                </a:lnTo>
                <a:lnTo>
                  <a:pt x="64320" y="50520"/>
                </a:lnTo>
                <a:lnTo>
                  <a:pt x="64410" y="50490"/>
                </a:lnTo>
                <a:lnTo>
                  <a:pt x="64470" y="50570"/>
                </a:lnTo>
                <a:lnTo>
                  <a:pt x="64410" y="50260"/>
                </a:lnTo>
                <a:lnTo>
                  <a:pt x="64370" y="50170"/>
                </a:lnTo>
                <a:lnTo>
                  <a:pt x="64360" y="50080"/>
                </a:lnTo>
                <a:lnTo>
                  <a:pt x="64400" y="49970"/>
                </a:lnTo>
                <a:lnTo>
                  <a:pt x="64400" y="49880"/>
                </a:lnTo>
                <a:lnTo>
                  <a:pt x="64270" y="49860"/>
                </a:lnTo>
                <a:lnTo>
                  <a:pt x="64270" y="49810"/>
                </a:lnTo>
                <a:lnTo>
                  <a:pt x="64310" y="49780"/>
                </a:lnTo>
                <a:lnTo>
                  <a:pt x="64350" y="49740"/>
                </a:lnTo>
                <a:lnTo>
                  <a:pt x="64370" y="49690"/>
                </a:lnTo>
                <a:lnTo>
                  <a:pt x="64390" y="49640"/>
                </a:lnTo>
                <a:lnTo>
                  <a:pt x="64430" y="49660"/>
                </a:lnTo>
                <a:lnTo>
                  <a:pt x="64440" y="49680"/>
                </a:lnTo>
                <a:lnTo>
                  <a:pt x="64440" y="49670"/>
                </a:lnTo>
                <a:lnTo>
                  <a:pt x="64470" y="49640"/>
                </a:lnTo>
                <a:lnTo>
                  <a:pt x="64510" y="49640"/>
                </a:lnTo>
                <a:lnTo>
                  <a:pt x="64560" y="49690"/>
                </a:lnTo>
                <a:lnTo>
                  <a:pt x="64630" y="49750"/>
                </a:lnTo>
                <a:lnTo>
                  <a:pt x="64710" y="49790"/>
                </a:lnTo>
                <a:lnTo>
                  <a:pt x="64810" y="49810"/>
                </a:lnTo>
                <a:lnTo>
                  <a:pt x="64820" y="49780"/>
                </a:lnTo>
                <a:lnTo>
                  <a:pt x="64850" y="49720"/>
                </a:lnTo>
                <a:lnTo>
                  <a:pt x="64890" y="49680"/>
                </a:lnTo>
                <a:lnTo>
                  <a:pt x="64910" y="49710"/>
                </a:lnTo>
                <a:lnTo>
                  <a:pt x="64920" y="49730"/>
                </a:lnTo>
                <a:lnTo>
                  <a:pt x="64990" y="49810"/>
                </a:lnTo>
                <a:lnTo>
                  <a:pt x="64930" y="49870"/>
                </a:lnTo>
                <a:lnTo>
                  <a:pt x="64860" y="49910"/>
                </a:lnTo>
                <a:lnTo>
                  <a:pt x="64810" y="49950"/>
                </a:lnTo>
                <a:lnTo>
                  <a:pt x="64790" y="50020"/>
                </a:lnTo>
                <a:lnTo>
                  <a:pt x="64740" y="49980"/>
                </a:lnTo>
                <a:lnTo>
                  <a:pt x="64590" y="50010"/>
                </a:lnTo>
                <a:lnTo>
                  <a:pt x="64510" y="49980"/>
                </a:lnTo>
                <a:lnTo>
                  <a:pt x="64460" y="50200"/>
                </a:lnTo>
                <a:lnTo>
                  <a:pt x="64500" y="50440"/>
                </a:lnTo>
                <a:lnTo>
                  <a:pt x="64590" y="50660"/>
                </a:lnTo>
                <a:lnTo>
                  <a:pt x="64600" y="50700"/>
                </a:lnTo>
                <a:lnTo>
                  <a:pt x="64070" y="50650"/>
                </a:lnTo>
                <a:lnTo>
                  <a:pt x="64020" y="50650"/>
                </a:lnTo>
                <a:lnTo>
                  <a:pt x="63540" y="50780"/>
                </a:lnTo>
                <a:lnTo>
                  <a:pt x="63420" y="50790"/>
                </a:lnTo>
                <a:lnTo>
                  <a:pt x="63270" y="50770"/>
                </a:lnTo>
                <a:lnTo>
                  <a:pt x="63140" y="50720"/>
                </a:lnTo>
                <a:lnTo>
                  <a:pt x="63040" y="50620"/>
                </a:lnTo>
                <a:lnTo>
                  <a:pt x="63010" y="50530"/>
                </a:lnTo>
                <a:lnTo>
                  <a:pt x="63010" y="50480"/>
                </a:lnTo>
                <a:lnTo>
                  <a:pt x="63020" y="50440"/>
                </a:lnTo>
                <a:lnTo>
                  <a:pt x="63020" y="50400"/>
                </a:lnTo>
                <a:lnTo>
                  <a:pt x="63000" y="50350"/>
                </a:lnTo>
                <a:lnTo>
                  <a:pt x="63000" y="50300"/>
                </a:lnTo>
                <a:lnTo>
                  <a:pt x="62980" y="50110"/>
                </a:lnTo>
                <a:lnTo>
                  <a:pt x="62950" y="50080"/>
                </a:lnTo>
                <a:lnTo>
                  <a:pt x="62870" y="50080"/>
                </a:lnTo>
                <a:lnTo>
                  <a:pt x="62550" y="50150"/>
                </a:lnTo>
                <a:lnTo>
                  <a:pt x="62100" y="5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