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Ðong Tháp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Ðong Thá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370" y="81210"/>
                </a:moveTo>
                <a:lnTo>
                  <a:pt x="48370" y="81240"/>
                </a:lnTo>
                <a:lnTo>
                  <a:pt x="48390" y="81310"/>
                </a:lnTo>
                <a:lnTo>
                  <a:pt x="48400" y="81350"/>
                </a:lnTo>
                <a:lnTo>
                  <a:pt x="48450" y="81390"/>
                </a:lnTo>
                <a:lnTo>
                  <a:pt x="48510" y="81440"/>
                </a:lnTo>
                <a:lnTo>
                  <a:pt x="48670" y="81540"/>
                </a:lnTo>
                <a:lnTo>
                  <a:pt x="48760" y="81630"/>
                </a:lnTo>
                <a:lnTo>
                  <a:pt x="49130" y="82080"/>
                </a:lnTo>
                <a:lnTo>
                  <a:pt x="50380" y="83260"/>
                </a:lnTo>
                <a:lnTo>
                  <a:pt x="50720" y="83510"/>
                </a:lnTo>
                <a:lnTo>
                  <a:pt x="50950" y="83590"/>
                </a:lnTo>
                <a:lnTo>
                  <a:pt x="50950" y="83780"/>
                </a:lnTo>
                <a:lnTo>
                  <a:pt x="50920" y="83880"/>
                </a:lnTo>
                <a:lnTo>
                  <a:pt x="50870" y="84020"/>
                </a:lnTo>
                <a:lnTo>
                  <a:pt x="50330" y="84700"/>
                </a:lnTo>
                <a:lnTo>
                  <a:pt x="50280" y="84740"/>
                </a:lnTo>
                <a:lnTo>
                  <a:pt x="50240" y="84790"/>
                </a:lnTo>
                <a:lnTo>
                  <a:pt x="50220" y="84840"/>
                </a:lnTo>
                <a:lnTo>
                  <a:pt x="50260" y="85070"/>
                </a:lnTo>
                <a:lnTo>
                  <a:pt x="50280" y="85100"/>
                </a:lnTo>
                <a:lnTo>
                  <a:pt x="50270" y="85090"/>
                </a:lnTo>
                <a:lnTo>
                  <a:pt x="49990" y="84990"/>
                </a:lnTo>
                <a:lnTo>
                  <a:pt x="49890" y="84920"/>
                </a:lnTo>
                <a:lnTo>
                  <a:pt x="49800" y="84840"/>
                </a:lnTo>
                <a:lnTo>
                  <a:pt x="49530" y="84540"/>
                </a:lnTo>
                <a:lnTo>
                  <a:pt x="49470" y="84490"/>
                </a:lnTo>
                <a:lnTo>
                  <a:pt x="49400" y="84460"/>
                </a:lnTo>
                <a:lnTo>
                  <a:pt x="49320" y="84440"/>
                </a:lnTo>
                <a:lnTo>
                  <a:pt x="49080" y="84430"/>
                </a:lnTo>
                <a:lnTo>
                  <a:pt x="49000" y="84400"/>
                </a:lnTo>
                <a:lnTo>
                  <a:pt x="48720" y="84230"/>
                </a:lnTo>
                <a:lnTo>
                  <a:pt x="48620" y="84170"/>
                </a:lnTo>
                <a:lnTo>
                  <a:pt x="48570" y="84120"/>
                </a:lnTo>
                <a:lnTo>
                  <a:pt x="48520" y="84060"/>
                </a:lnTo>
                <a:lnTo>
                  <a:pt x="48420" y="83850"/>
                </a:lnTo>
                <a:lnTo>
                  <a:pt x="48370" y="83790"/>
                </a:lnTo>
                <a:lnTo>
                  <a:pt x="48310" y="83730"/>
                </a:lnTo>
                <a:lnTo>
                  <a:pt x="48250" y="83680"/>
                </a:lnTo>
                <a:lnTo>
                  <a:pt x="47660" y="83390"/>
                </a:lnTo>
                <a:lnTo>
                  <a:pt x="47560" y="83310"/>
                </a:lnTo>
                <a:lnTo>
                  <a:pt x="47510" y="83240"/>
                </a:lnTo>
                <a:lnTo>
                  <a:pt x="47490" y="83140"/>
                </a:lnTo>
                <a:lnTo>
                  <a:pt x="47510" y="82960"/>
                </a:lnTo>
                <a:lnTo>
                  <a:pt x="47500" y="82900"/>
                </a:lnTo>
                <a:lnTo>
                  <a:pt x="47460" y="82690"/>
                </a:lnTo>
                <a:lnTo>
                  <a:pt x="47330" y="82690"/>
                </a:lnTo>
                <a:lnTo>
                  <a:pt x="47080" y="82700"/>
                </a:lnTo>
                <a:lnTo>
                  <a:pt x="47050" y="82690"/>
                </a:lnTo>
                <a:lnTo>
                  <a:pt x="47010" y="82670"/>
                </a:lnTo>
                <a:lnTo>
                  <a:pt x="47000" y="82630"/>
                </a:lnTo>
                <a:lnTo>
                  <a:pt x="47000" y="82580"/>
                </a:lnTo>
                <a:lnTo>
                  <a:pt x="46990" y="82530"/>
                </a:lnTo>
                <a:lnTo>
                  <a:pt x="46960" y="82480"/>
                </a:lnTo>
                <a:lnTo>
                  <a:pt x="46740" y="82230"/>
                </a:lnTo>
                <a:lnTo>
                  <a:pt x="46730" y="82190"/>
                </a:lnTo>
                <a:lnTo>
                  <a:pt x="46710" y="82080"/>
                </a:lnTo>
                <a:lnTo>
                  <a:pt x="46620" y="82010"/>
                </a:lnTo>
                <a:lnTo>
                  <a:pt x="46580" y="81930"/>
                </a:lnTo>
                <a:lnTo>
                  <a:pt x="46550" y="81840"/>
                </a:lnTo>
                <a:lnTo>
                  <a:pt x="46510" y="81560"/>
                </a:lnTo>
                <a:lnTo>
                  <a:pt x="46770" y="81610"/>
                </a:lnTo>
                <a:lnTo>
                  <a:pt x="46870" y="81670"/>
                </a:lnTo>
                <a:lnTo>
                  <a:pt x="47070" y="81850"/>
                </a:lnTo>
                <a:lnTo>
                  <a:pt x="47160" y="81880"/>
                </a:lnTo>
                <a:lnTo>
                  <a:pt x="47210" y="81820"/>
                </a:lnTo>
                <a:lnTo>
                  <a:pt x="47250" y="81740"/>
                </a:lnTo>
                <a:lnTo>
                  <a:pt x="47270" y="81750"/>
                </a:lnTo>
                <a:lnTo>
                  <a:pt x="47270" y="81730"/>
                </a:lnTo>
                <a:lnTo>
                  <a:pt x="47290" y="81710"/>
                </a:lnTo>
                <a:lnTo>
                  <a:pt x="47320" y="81700"/>
                </a:lnTo>
                <a:lnTo>
                  <a:pt x="47330" y="81690"/>
                </a:lnTo>
                <a:lnTo>
                  <a:pt x="47340" y="81670"/>
                </a:lnTo>
                <a:lnTo>
                  <a:pt x="47350" y="81650"/>
                </a:lnTo>
                <a:lnTo>
                  <a:pt x="47370" y="81630"/>
                </a:lnTo>
                <a:lnTo>
                  <a:pt x="47400" y="81630"/>
                </a:lnTo>
                <a:lnTo>
                  <a:pt x="47400" y="81610"/>
                </a:lnTo>
                <a:lnTo>
                  <a:pt x="47410" y="81590"/>
                </a:lnTo>
                <a:lnTo>
                  <a:pt x="47430" y="81590"/>
                </a:lnTo>
                <a:lnTo>
                  <a:pt x="47450" y="81590"/>
                </a:lnTo>
                <a:lnTo>
                  <a:pt x="47460" y="81560"/>
                </a:lnTo>
                <a:lnTo>
                  <a:pt x="47460" y="81550"/>
                </a:lnTo>
                <a:lnTo>
                  <a:pt x="47460" y="81530"/>
                </a:lnTo>
                <a:lnTo>
                  <a:pt x="47470" y="81510"/>
                </a:lnTo>
                <a:lnTo>
                  <a:pt x="47490" y="81490"/>
                </a:lnTo>
                <a:lnTo>
                  <a:pt x="47520" y="81500"/>
                </a:lnTo>
                <a:lnTo>
                  <a:pt x="47520" y="81480"/>
                </a:lnTo>
                <a:lnTo>
                  <a:pt x="47530" y="81450"/>
                </a:lnTo>
                <a:lnTo>
                  <a:pt x="47540" y="81440"/>
                </a:lnTo>
                <a:lnTo>
                  <a:pt x="47550" y="81410"/>
                </a:lnTo>
                <a:lnTo>
                  <a:pt x="47570" y="81390"/>
                </a:lnTo>
                <a:lnTo>
                  <a:pt x="47590" y="81380"/>
                </a:lnTo>
                <a:lnTo>
                  <a:pt x="47600" y="81370"/>
                </a:lnTo>
                <a:lnTo>
                  <a:pt x="47620" y="81360"/>
                </a:lnTo>
                <a:lnTo>
                  <a:pt x="47620" y="81340"/>
                </a:lnTo>
                <a:lnTo>
                  <a:pt x="47660" y="81340"/>
                </a:lnTo>
                <a:lnTo>
                  <a:pt x="47680" y="81330"/>
                </a:lnTo>
                <a:lnTo>
                  <a:pt x="47680" y="81310"/>
                </a:lnTo>
                <a:lnTo>
                  <a:pt x="47690" y="81290"/>
                </a:lnTo>
                <a:lnTo>
                  <a:pt x="47700" y="81280"/>
                </a:lnTo>
                <a:lnTo>
                  <a:pt x="47700" y="81250"/>
                </a:lnTo>
                <a:lnTo>
                  <a:pt x="47720" y="81230"/>
                </a:lnTo>
                <a:lnTo>
                  <a:pt x="47730" y="81210"/>
                </a:lnTo>
                <a:lnTo>
                  <a:pt x="47740" y="81190"/>
                </a:lnTo>
                <a:lnTo>
                  <a:pt x="47750" y="81160"/>
                </a:lnTo>
                <a:lnTo>
                  <a:pt x="47760" y="81160"/>
                </a:lnTo>
                <a:lnTo>
                  <a:pt x="47890" y="81190"/>
                </a:lnTo>
                <a:lnTo>
                  <a:pt x="48030" y="81260"/>
                </a:lnTo>
                <a:lnTo>
                  <a:pt x="48070" y="81270"/>
                </a:lnTo>
                <a:lnTo>
                  <a:pt x="48320" y="81220"/>
                </a:lnTo>
                <a:lnTo>
                  <a:pt x="48330" y="81210"/>
                </a:lnTo>
                <a:lnTo>
                  <a:pt x="48360" y="81210"/>
                </a:lnTo>
                <a:lnTo>
                  <a:pt x="48370" y="8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