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Yên Bái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Yên Bá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270" y="17510"/>
                </a:moveTo>
                <a:lnTo>
                  <a:pt x="44160" y="17530"/>
                </a:lnTo>
                <a:lnTo>
                  <a:pt x="44080" y="17520"/>
                </a:lnTo>
                <a:lnTo>
                  <a:pt x="43990" y="17470"/>
                </a:lnTo>
                <a:lnTo>
                  <a:pt x="43910" y="17360"/>
                </a:lnTo>
                <a:lnTo>
                  <a:pt x="43860" y="17260"/>
                </a:lnTo>
                <a:lnTo>
                  <a:pt x="43800" y="17160"/>
                </a:lnTo>
                <a:lnTo>
                  <a:pt x="43730" y="17120"/>
                </a:lnTo>
                <a:lnTo>
                  <a:pt x="43640" y="17120"/>
                </a:lnTo>
                <a:lnTo>
                  <a:pt x="43460" y="17180"/>
                </a:lnTo>
                <a:lnTo>
                  <a:pt x="43360" y="17170"/>
                </a:lnTo>
                <a:lnTo>
                  <a:pt x="43240" y="17120"/>
                </a:lnTo>
                <a:lnTo>
                  <a:pt x="43080" y="17030"/>
                </a:lnTo>
                <a:lnTo>
                  <a:pt x="42950" y="16980"/>
                </a:lnTo>
                <a:lnTo>
                  <a:pt x="42830" y="16980"/>
                </a:lnTo>
                <a:lnTo>
                  <a:pt x="42680" y="17030"/>
                </a:lnTo>
                <a:lnTo>
                  <a:pt x="42290" y="17280"/>
                </a:lnTo>
                <a:lnTo>
                  <a:pt x="42160" y="17300"/>
                </a:lnTo>
                <a:lnTo>
                  <a:pt x="42020" y="17270"/>
                </a:lnTo>
                <a:lnTo>
                  <a:pt x="41500" y="16960"/>
                </a:lnTo>
                <a:lnTo>
                  <a:pt x="41330" y="16780"/>
                </a:lnTo>
                <a:lnTo>
                  <a:pt x="41260" y="16630"/>
                </a:lnTo>
                <a:lnTo>
                  <a:pt x="41230" y="16460"/>
                </a:lnTo>
                <a:lnTo>
                  <a:pt x="41230" y="16270"/>
                </a:lnTo>
                <a:lnTo>
                  <a:pt x="41270" y="16030"/>
                </a:lnTo>
                <a:lnTo>
                  <a:pt x="41330" y="15800"/>
                </a:lnTo>
                <a:lnTo>
                  <a:pt x="41460" y="15460"/>
                </a:lnTo>
                <a:lnTo>
                  <a:pt x="41460" y="15350"/>
                </a:lnTo>
                <a:lnTo>
                  <a:pt x="41410" y="15260"/>
                </a:lnTo>
                <a:lnTo>
                  <a:pt x="41320" y="15160"/>
                </a:lnTo>
                <a:lnTo>
                  <a:pt x="41210" y="15100"/>
                </a:lnTo>
                <a:lnTo>
                  <a:pt x="41090" y="15110"/>
                </a:lnTo>
                <a:lnTo>
                  <a:pt x="40990" y="15170"/>
                </a:lnTo>
                <a:lnTo>
                  <a:pt x="40760" y="15360"/>
                </a:lnTo>
                <a:lnTo>
                  <a:pt x="40600" y="15410"/>
                </a:lnTo>
                <a:lnTo>
                  <a:pt x="40400" y="15420"/>
                </a:lnTo>
                <a:lnTo>
                  <a:pt x="39490" y="15260"/>
                </a:lnTo>
                <a:lnTo>
                  <a:pt x="38960" y="15040"/>
                </a:lnTo>
                <a:lnTo>
                  <a:pt x="39030" y="14920"/>
                </a:lnTo>
                <a:lnTo>
                  <a:pt x="39110" y="14750"/>
                </a:lnTo>
                <a:lnTo>
                  <a:pt x="39130" y="14660"/>
                </a:lnTo>
                <a:lnTo>
                  <a:pt x="39120" y="14580"/>
                </a:lnTo>
                <a:lnTo>
                  <a:pt x="39080" y="14500"/>
                </a:lnTo>
                <a:lnTo>
                  <a:pt x="38890" y="14190"/>
                </a:lnTo>
                <a:lnTo>
                  <a:pt x="38880" y="14140"/>
                </a:lnTo>
                <a:lnTo>
                  <a:pt x="38890" y="14090"/>
                </a:lnTo>
                <a:lnTo>
                  <a:pt x="38940" y="14030"/>
                </a:lnTo>
                <a:lnTo>
                  <a:pt x="39040" y="13920"/>
                </a:lnTo>
                <a:lnTo>
                  <a:pt x="39160" y="13730"/>
                </a:lnTo>
                <a:lnTo>
                  <a:pt x="39260" y="13460"/>
                </a:lnTo>
                <a:lnTo>
                  <a:pt x="39300" y="13420"/>
                </a:lnTo>
                <a:lnTo>
                  <a:pt x="39360" y="13430"/>
                </a:lnTo>
                <a:lnTo>
                  <a:pt x="39430" y="13480"/>
                </a:lnTo>
                <a:lnTo>
                  <a:pt x="39600" y="13650"/>
                </a:lnTo>
                <a:lnTo>
                  <a:pt x="39700" y="13720"/>
                </a:lnTo>
                <a:lnTo>
                  <a:pt x="39810" y="13760"/>
                </a:lnTo>
                <a:lnTo>
                  <a:pt x="39930" y="13780"/>
                </a:lnTo>
                <a:lnTo>
                  <a:pt x="40180" y="13800"/>
                </a:lnTo>
                <a:lnTo>
                  <a:pt x="40280" y="13820"/>
                </a:lnTo>
                <a:lnTo>
                  <a:pt x="40370" y="13860"/>
                </a:lnTo>
                <a:lnTo>
                  <a:pt x="40440" y="13910"/>
                </a:lnTo>
                <a:lnTo>
                  <a:pt x="40500" y="13970"/>
                </a:lnTo>
                <a:lnTo>
                  <a:pt x="40560" y="13980"/>
                </a:lnTo>
                <a:lnTo>
                  <a:pt x="40610" y="13950"/>
                </a:lnTo>
                <a:lnTo>
                  <a:pt x="40670" y="13840"/>
                </a:lnTo>
                <a:lnTo>
                  <a:pt x="40700" y="13740"/>
                </a:lnTo>
                <a:lnTo>
                  <a:pt x="40710" y="13650"/>
                </a:lnTo>
                <a:lnTo>
                  <a:pt x="40700" y="13580"/>
                </a:lnTo>
                <a:lnTo>
                  <a:pt x="40710" y="13530"/>
                </a:lnTo>
                <a:lnTo>
                  <a:pt x="40760" y="13510"/>
                </a:lnTo>
                <a:lnTo>
                  <a:pt x="40830" y="13540"/>
                </a:lnTo>
                <a:lnTo>
                  <a:pt x="40970" y="13630"/>
                </a:lnTo>
                <a:lnTo>
                  <a:pt x="41460" y="13860"/>
                </a:lnTo>
                <a:lnTo>
                  <a:pt x="41600" y="13900"/>
                </a:lnTo>
                <a:lnTo>
                  <a:pt x="41720" y="13900"/>
                </a:lnTo>
                <a:lnTo>
                  <a:pt x="41810" y="13860"/>
                </a:lnTo>
                <a:lnTo>
                  <a:pt x="41900" y="13780"/>
                </a:lnTo>
                <a:lnTo>
                  <a:pt x="41960" y="13680"/>
                </a:lnTo>
                <a:lnTo>
                  <a:pt x="42010" y="13560"/>
                </a:lnTo>
                <a:lnTo>
                  <a:pt x="42010" y="13450"/>
                </a:lnTo>
                <a:lnTo>
                  <a:pt x="41990" y="13330"/>
                </a:lnTo>
                <a:lnTo>
                  <a:pt x="41930" y="13200"/>
                </a:lnTo>
                <a:lnTo>
                  <a:pt x="41690" y="12760"/>
                </a:lnTo>
                <a:lnTo>
                  <a:pt x="41640" y="12630"/>
                </a:lnTo>
                <a:lnTo>
                  <a:pt x="41660" y="12520"/>
                </a:lnTo>
                <a:lnTo>
                  <a:pt x="41750" y="12410"/>
                </a:lnTo>
                <a:lnTo>
                  <a:pt x="41930" y="12320"/>
                </a:lnTo>
                <a:lnTo>
                  <a:pt x="42060" y="12320"/>
                </a:lnTo>
                <a:lnTo>
                  <a:pt x="42190" y="12350"/>
                </a:lnTo>
                <a:lnTo>
                  <a:pt x="42590" y="12630"/>
                </a:lnTo>
                <a:lnTo>
                  <a:pt x="42660" y="12650"/>
                </a:lnTo>
                <a:lnTo>
                  <a:pt x="42730" y="12630"/>
                </a:lnTo>
                <a:lnTo>
                  <a:pt x="42800" y="12540"/>
                </a:lnTo>
                <a:lnTo>
                  <a:pt x="42900" y="12380"/>
                </a:lnTo>
                <a:lnTo>
                  <a:pt x="42980" y="12280"/>
                </a:lnTo>
                <a:lnTo>
                  <a:pt x="43070" y="12230"/>
                </a:lnTo>
                <a:lnTo>
                  <a:pt x="43150" y="12200"/>
                </a:lnTo>
                <a:lnTo>
                  <a:pt x="43200" y="12170"/>
                </a:lnTo>
                <a:lnTo>
                  <a:pt x="43210" y="12100"/>
                </a:lnTo>
                <a:lnTo>
                  <a:pt x="43200" y="12010"/>
                </a:lnTo>
                <a:lnTo>
                  <a:pt x="43120" y="11820"/>
                </a:lnTo>
                <a:lnTo>
                  <a:pt x="43100" y="11620"/>
                </a:lnTo>
                <a:lnTo>
                  <a:pt x="43230" y="11550"/>
                </a:lnTo>
                <a:lnTo>
                  <a:pt x="43330" y="11560"/>
                </a:lnTo>
                <a:lnTo>
                  <a:pt x="43460" y="11580"/>
                </a:lnTo>
                <a:lnTo>
                  <a:pt x="43560" y="11650"/>
                </a:lnTo>
                <a:lnTo>
                  <a:pt x="43660" y="11750"/>
                </a:lnTo>
                <a:lnTo>
                  <a:pt x="43810" y="11990"/>
                </a:lnTo>
                <a:lnTo>
                  <a:pt x="43930" y="12110"/>
                </a:lnTo>
                <a:lnTo>
                  <a:pt x="44090" y="12170"/>
                </a:lnTo>
                <a:lnTo>
                  <a:pt x="44220" y="12200"/>
                </a:lnTo>
                <a:lnTo>
                  <a:pt x="44390" y="12180"/>
                </a:lnTo>
                <a:lnTo>
                  <a:pt x="44600" y="12690"/>
                </a:lnTo>
                <a:lnTo>
                  <a:pt x="44820" y="12930"/>
                </a:lnTo>
                <a:lnTo>
                  <a:pt x="45060" y="13090"/>
                </a:lnTo>
                <a:lnTo>
                  <a:pt x="45180" y="13210"/>
                </a:lnTo>
                <a:lnTo>
                  <a:pt x="45240" y="13320"/>
                </a:lnTo>
                <a:lnTo>
                  <a:pt x="45270" y="13430"/>
                </a:lnTo>
                <a:lnTo>
                  <a:pt x="45270" y="13740"/>
                </a:lnTo>
                <a:lnTo>
                  <a:pt x="45340" y="13860"/>
                </a:lnTo>
                <a:lnTo>
                  <a:pt x="45730" y="14290"/>
                </a:lnTo>
                <a:lnTo>
                  <a:pt x="45830" y="14440"/>
                </a:lnTo>
                <a:lnTo>
                  <a:pt x="45870" y="14560"/>
                </a:lnTo>
                <a:lnTo>
                  <a:pt x="45810" y="14740"/>
                </a:lnTo>
                <a:lnTo>
                  <a:pt x="45790" y="14850"/>
                </a:lnTo>
                <a:lnTo>
                  <a:pt x="45820" y="14980"/>
                </a:lnTo>
                <a:lnTo>
                  <a:pt x="45860" y="15060"/>
                </a:lnTo>
                <a:lnTo>
                  <a:pt x="45940" y="15140"/>
                </a:lnTo>
                <a:lnTo>
                  <a:pt x="45710" y="15300"/>
                </a:lnTo>
                <a:lnTo>
                  <a:pt x="45590" y="15340"/>
                </a:lnTo>
                <a:lnTo>
                  <a:pt x="45270" y="15410"/>
                </a:lnTo>
                <a:lnTo>
                  <a:pt x="45120" y="15470"/>
                </a:lnTo>
                <a:lnTo>
                  <a:pt x="44970" y="15540"/>
                </a:lnTo>
                <a:lnTo>
                  <a:pt x="44820" y="15670"/>
                </a:lnTo>
                <a:lnTo>
                  <a:pt x="44710" y="15820"/>
                </a:lnTo>
                <a:lnTo>
                  <a:pt x="44640" y="16010"/>
                </a:lnTo>
                <a:lnTo>
                  <a:pt x="44630" y="16280"/>
                </a:lnTo>
                <a:lnTo>
                  <a:pt x="44670" y="16520"/>
                </a:lnTo>
                <a:lnTo>
                  <a:pt x="44800" y="16930"/>
                </a:lnTo>
                <a:lnTo>
                  <a:pt x="44810" y="17080"/>
                </a:lnTo>
                <a:lnTo>
                  <a:pt x="44740" y="17190"/>
                </a:lnTo>
                <a:lnTo>
                  <a:pt x="44670" y="17280"/>
                </a:lnTo>
                <a:lnTo>
                  <a:pt x="44270" y="17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