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Vĩnh Phúc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Vĩnh Phúc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150" y="16340"/>
                </a:moveTo>
                <a:lnTo>
                  <a:pt x="47600" y="16460"/>
                </a:lnTo>
                <a:lnTo>
                  <a:pt x="47990" y="16450"/>
                </a:lnTo>
                <a:lnTo>
                  <a:pt x="48160" y="16410"/>
                </a:lnTo>
                <a:lnTo>
                  <a:pt x="48460" y="16300"/>
                </a:lnTo>
                <a:lnTo>
                  <a:pt x="48550" y="16250"/>
                </a:lnTo>
                <a:lnTo>
                  <a:pt x="48680" y="16150"/>
                </a:lnTo>
                <a:lnTo>
                  <a:pt x="49030" y="16500"/>
                </a:lnTo>
                <a:lnTo>
                  <a:pt x="49640" y="16950"/>
                </a:lnTo>
                <a:lnTo>
                  <a:pt x="49730" y="17060"/>
                </a:lnTo>
                <a:lnTo>
                  <a:pt x="49780" y="17160"/>
                </a:lnTo>
                <a:lnTo>
                  <a:pt x="49830" y="17300"/>
                </a:lnTo>
                <a:lnTo>
                  <a:pt x="49840" y="17520"/>
                </a:lnTo>
                <a:lnTo>
                  <a:pt x="49790" y="17930"/>
                </a:lnTo>
                <a:lnTo>
                  <a:pt x="49870" y="18460"/>
                </a:lnTo>
                <a:lnTo>
                  <a:pt x="49860" y="18600"/>
                </a:lnTo>
                <a:lnTo>
                  <a:pt x="49770" y="18820"/>
                </a:lnTo>
                <a:lnTo>
                  <a:pt x="49770" y="18930"/>
                </a:lnTo>
                <a:lnTo>
                  <a:pt x="49690" y="18900"/>
                </a:lnTo>
                <a:lnTo>
                  <a:pt x="49630" y="18870"/>
                </a:lnTo>
                <a:lnTo>
                  <a:pt x="49460" y="18720"/>
                </a:lnTo>
                <a:lnTo>
                  <a:pt x="49230" y="18590"/>
                </a:lnTo>
                <a:lnTo>
                  <a:pt x="49150" y="18580"/>
                </a:lnTo>
                <a:lnTo>
                  <a:pt x="48310" y="18530"/>
                </a:lnTo>
                <a:lnTo>
                  <a:pt x="48250" y="18520"/>
                </a:lnTo>
                <a:lnTo>
                  <a:pt x="48190" y="18490"/>
                </a:lnTo>
                <a:lnTo>
                  <a:pt x="48090" y="18420"/>
                </a:lnTo>
                <a:lnTo>
                  <a:pt x="48020" y="18350"/>
                </a:lnTo>
                <a:lnTo>
                  <a:pt x="47970" y="18270"/>
                </a:lnTo>
                <a:lnTo>
                  <a:pt x="47870" y="18100"/>
                </a:lnTo>
                <a:lnTo>
                  <a:pt x="47840" y="17990"/>
                </a:lnTo>
                <a:lnTo>
                  <a:pt x="47810" y="17840"/>
                </a:lnTo>
                <a:lnTo>
                  <a:pt x="47850" y="17820"/>
                </a:lnTo>
                <a:lnTo>
                  <a:pt x="47910" y="17780"/>
                </a:lnTo>
                <a:lnTo>
                  <a:pt x="47940" y="17750"/>
                </a:lnTo>
                <a:lnTo>
                  <a:pt x="47980" y="17690"/>
                </a:lnTo>
                <a:lnTo>
                  <a:pt x="47980" y="17620"/>
                </a:lnTo>
                <a:lnTo>
                  <a:pt x="47940" y="17540"/>
                </a:lnTo>
                <a:lnTo>
                  <a:pt x="47750" y="17300"/>
                </a:lnTo>
                <a:lnTo>
                  <a:pt x="47640" y="17070"/>
                </a:lnTo>
                <a:lnTo>
                  <a:pt x="47590" y="17010"/>
                </a:lnTo>
                <a:lnTo>
                  <a:pt x="47490" y="16960"/>
                </a:lnTo>
                <a:lnTo>
                  <a:pt x="47430" y="16950"/>
                </a:lnTo>
                <a:lnTo>
                  <a:pt x="47360" y="16890"/>
                </a:lnTo>
                <a:lnTo>
                  <a:pt x="47310" y="16840"/>
                </a:lnTo>
                <a:lnTo>
                  <a:pt x="47150" y="16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