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Vĩnh Long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Vĩnh L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80" y="85100"/>
                </a:moveTo>
                <a:lnTo>
                  <a:pt x="50570" y="85160"/>
                </a:lnTo>
                <a:lnTo>
                  <a:pt x="50900" y="85170"/>
                </a:lnTo>
                <a:lnTo>
                  <a:pt x="51080" y="85200"/>
                </a:lnTo>
                <a:lnTo>
                  <a:pt x="51600" y="85340"/>
                </a:lnTo>
                <a:lnTo>
                  <a:pt x="51760" y="85410"/>
                </a:lnTo>
                <a:lnTo>
                  <a:pt x="51870" y="85480"/>
                </a:lnTo>
                <a:lnTo>
                  <a:pt x="51840" y="85500"/>
                </a:lnTo>
                <a:lnTo>
                  <a:pt x="51860" y="85530"/>
                </a:lnTo>
                <a:lnTo>
                  <a:pt x="51920" y="85550"/>
                </a:lnTo>
                <a:lnTo>
                  <a:pt x="51960" y="85580"/>
                </a:lnTo>
                <a:lnTo>
                  <a:pt x="52100" y="85730"/>
                </a:lnTo>
                <a:lnTo>
                  <a:pt x="52150" y="85820"/>
                </a:lnTo>
                <a:lnTo>
                  <a:pt x="52190" y="86020"/>
                </a:lnTo>
                <a:lnTo>
                  <a:pt x="52240" y="86100"/>
                </a:lnTo>
                <a:lnTo>
                  <a:pt x="52310" y="86180"/>
                </a:lnTo>
                <a:lnTo>
                  <a:pt x="52440" y="86300"/>
                </a:lnTo>
                <a:lnTo>
                  <a:pt x="52620" y="86440"/>
                </a:lnTo>
                <a:lnTo>
                  <a:pt x="52560" y="86460"/>
                </a:lnTo>
                <a:lnTo>
                  <a:pt x="52440" y="86510"/>
                </a:lnTo>
                <a:lnTo>
                  <a:pt x="52380" y="86570"/>
                </a:lnTo>
                <a:lnTo>
                  <a:pt x="52330" y="86650"/>
                </a:lnTo>
                <a:lnTo>
                  <a:pt x="52310" y="86710"/>
                </a:lnTo>
                <a:lnTo>
                  <a:pt x="52270" y="86770"/>
                </a:lnTo>
                <a:lnTo>
                  <a:pt x="52210" y="86810"/>
                </a:lnTo>
                <a:lnTo>
                  <a:pt x="52000" y="86900"/>
                </a:lnTo>
                <a:lnTo>
                  <a:pt x="51960" y="86940"/>
                </a:lnTo>
                <a:lnTo>
                  <a:pt x="51940" y="86980"/>
                </a:lnTo>
                <a:lnTo>
                  <a:pt x="51950" y="87010"/>
                </a:lnTo>
                <a:lnTo>
                  <a:pt x="51960" y="87060"/>
                </a:lnTo>
                <a:lnTo>
                  <a:pt x="51980" y="87140"/>
                </a:lnTo>
                <a:lnTo>
                  <a:pt x="51990" y="87170"/>
                </a:lnTo>
                <a:lnTo>
                  <a:pt x="51980" y="87200"/>
                </a:lnTo>
                <a:lnTo>
                  <a:pt x="51950" y="87220"/>
                </a:lnTo>
                <a:lnTo>
                  <a:pt x="51910" y="87240"/>
                </a:lnTo>
                <a:lnTo>
                  <a:pt x="51740" y="87260"/>
                </a:lnTo>
                <a:lnTo>
                  <a:pt x="51530" y="87340"/>
                </a:lnTo>
                <a:lnTo>
                  <a:pt x="51150" y="87560"/>
                </a:lnTo>
                <a:lnTo>
                  <a:pt x="51000" y="87370"/>
                </a:lnTo>
                <a:lnTo>
                  <a:pt x="50770" y="87170"/>
                </a:lnTo>
                <a:lnTo>
                  <a:pt x="50610" y="87040"/>
                </a:lnTo>
                <a:lnTo>
                  <a:pt x="50400" y="86990"/>
                </a:lnTo>
                <a:lnTo>
                  <a:pt x="50220" y="86870"/>
                </a:lnTo>
                <a:lnTo>
                  <a:pt x="50100" y="86730"/>
                </a:lnTo>
                <a:lnTo>
                  <a:pt x="50060" y="86680"/>
                </a:lnTo>
                <a:lnTo>
                  <a:pt x="49870" y="86510"/>
                </a:lnTo>
                <a:lnTo>
                  <a:pt x="49460" y="86250"/>
                </a:lnTo>
                <a:lnTo>
                  <a:pt x="49360" y="86160"/>
                </a:lnTo>
                <a:lnTo>
                  <a:pt x="49460" y="86040"/>
                </a:lnTo>
                <a:lnTo>
                  <a:pt x="49450" y="85960"/>
                </a:lnTo>
                <a:lnTo>
                  <a:pt x="49430" y="85900"/>
                </a:lnTo>
                <a:lnTo>
                  <a:pt x="49450" y="85860"/>
                </a:lnTo>
                <a:lnTo>
                  <a:pt x="49500" y="85810"/>
                </a:lnTo>
                <a:lnTo>
                  <a:pt x="49570" y="85790"/>
                </a:lnTo>
                <a:lnTo>
                  <a:pt x="49630" y="85800"/>
                </a:lnTo>
                <a:lnTo>
                  <a:pt x="49810" y="85930"/>
                </a:lnTo>
                <a:lnTo>
                  <a:pt x="49950" y="85990"/>
                </a:lnTo>
                <a:lnTo>
                  <a:pt x="50100" y="86040"/>
                </a:lnTo>
                <a:lnTo>
                  <a:pt x="50290" y="86070"/>
                </a:lnTo>
                <a:lnTo>
                  <a:pt x="50390" y="86060"/>
                </a:lnTo>
                <a:lnTo>
                  <a:pt x="50470" y="86020"/>
                </a:lnTo>
                <a:lnTo>
                  <a:pt x="50590" y="85940"/>
                </a:lnTo>
                <a:lnTo>
                  <a:pt x="50640" y="85870"/>
                </a:lnTo>
                <a:lnTo>
                  <a:pt x="50670" y="85780"/>
                </a:lnTo>
                <a:lnTo>
                  <a:pt x="50670" y="85680"/>
                </a:lnTo>
                <a:lnTo>
                  <a:pt x="50670" y="85620"/>
                </a:lnTo>
                <a:lnTo>
                  <a:pt x="50650" y="85570"/>
                </a:lnTo>
                <a:lnTo>
                  <a:pt x="50620" y="85540"/>
                </a:lnTo>
                <a:lnTo>
                  <a:pt x="50580" y="85520"/>
                </a:lnTo>
                <a:lnTo>
                  <a:pt x="50550" y="85500"/>
                </a:lnTo>
                <a:lnTo>
                  <a:pt x="50490" y="85480"/>
                </a:lnTo>
                <a:lnTo>
                  <a:pt x="50480" y="85470"/>
                </a:lnTo>
                <a:lnTo>
                  <a:pt x="50480" y="85460"/>
                </a:lnTo>
                <a:lnTo>
                  <a:pt x="50440" y="85300"/>
                </a:lnTo>
                <a:lnTo>
                  <a:pt x="50280" y="8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