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Tây Ninh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Tây N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830" y="76880"/>
                </a:moveTo>
                <a:lnTo>
                  <a:pt x="53880" y="76890"/>
                </a:lnTo>
                <a:lnTo>
                  <a:pt x="53940" y="76990"/>
                </a:lnTo>
                <a:lnTo>
                  <a:pt x="54040" y="77360"/>
                </a:lnTo>
                <a:lnTo>
                  <a:pt x="54050" y="77470"/>
                </a:lnTo>
                <a:lnTo>
                  <a:pt x="54050" y="77540"/>
                </a:lnTo>
                <a:lnTo>
                  <a:pt x="54030" y="77560"/>
                </a:lnTo>
                <a:lnTo>
                  <a:pt x="53990" y="77570"/>
                </a:lnTo>
                <a:lnTo>
                  <a:pt x="53970" y="77570"/>
                </a:lnTo>
                <a:lnTo>
                  <a:pt x="53900" y="77590"/>
                </a:lnTo>
                <a:lnTo>
                  <a:pt x="53710" y="77950"/>
                </a:lnTo>
                <a:lnTo>
                  <a:pt x="53600" y="78080"/>
                </a:lnTo>
                <a:lnTo>
                  <a:pt x="53540" y="78130"/>
                </a:lnTo>
                <a:lnTo>
                  <a:pt x="53450" y="78220"/>
                </a:lnTo>
                <a:lnTo>
                  <a:pt x="53400" y="78290"/>
                </a:lnTo>
                <a:lnTo>
                  <a:pt x="53250" y="78620"/>
                </a:lnTo>
                <a:lnTo>
                  <a:pt x="53210" y="78730"/>
                </a:lnTo>
                <a:lnTo>
                  <a:pt x="53190" y="78850"/>
                </a:lnTo>
                <a:lnTo>
                  <a:pt x="53180" y="79080"/>
                </a:lnTo>
                <a:lnTo>
                  <a:pt x="53190" y="79180"/>
                </a:lnTo>
                <a:lnTo>
                  <a:pt x="53210" y="79280"/>
                </a:lnTo>
                <a:lnTo>
                  <a:pt x="53240" y="79370"/>
                </a:lnTo>
                <a:lnTo>
                  <a:pt x="53310" y="79490"/>
                </a:lnTo>
                <a:lnTo>
                  <a:pt x="53350" y="79540"/>
                </a:lnTo>
                <a:lnTo>
                  <a:pt x="53370" y="79580"/>
                </a:lnTo>
                <a:lnTo>
                  <a:pt x="53390" y="79640"/>
                </a:lnTo>
                <a:lnTo>
                  <a:pt x="53400" y="79690"/>
                </a:lnTo>
                <a:lnTo>
                  <a:pt x="53410" y="79740"/>
                </a:lnTo>
                <a:lnTo>
                  <a:pt x="53440" y="79770"/>
                </a:lnTo>
                <a:lnTo>
                  <a:pt x="53470" y="79810"/>
                </a:lnTo>
                <a:lnTo>
                  <a:pt x="53570" y="79880"/>
                </a:lnTo>
                <a:lnTo>
                  <a:pt x="53650" y="79970"/>
                </a:lnTo>
                <a:lnTo>
                  <a:pt x="53700" y="80170"/>
                </a:lnTo>
                <a:lnTo>
                  <a:pt x="53630" y="80520"/>
                </a:lnTo>
                <a:lnTo>
                  <a:pt x="53590" y="80640"/>
                </a:lnTo>
                <a:lnTo>
                  <a:pt x="53530" y="80770"/>
                </a:lnTo>
                <a:lnTo>
                  <a:pt x="53470" y="80850"/>
                </a:lnTo>
                <a:lnTo>
                  <a:pt x="53310" y="81020"/>
                </a:lnTo>
                <a:lnTo>
                  <a:pt x="53110" y="80840"/>
                </a:lnTo>
                <a:lnTo>
                  <a:pt x="53030" y="80790"/>
                </a:lnTo>
                <a:lnTo>
                  <a:pt x="52950" y="80770"/>
                </a:lnTo>
                <a:lnTo>
                  <a:pt x="52910" y="80780"/>
                </a:lnTo>
                <a:lnTo>
                  <a:pt x="52900" y="80820"/>
                </a:lnTo>
                <a:lnTo>
                  <a:pt x="52900" y="80860"/>
                </a:lnTo>
                <a:lnTo>
                  <a:pt x="52910" y="80920"/>
                </a:lnTo>
                <a:lnTo>
                  <a:pt x="52890" y="80960"/>
                </a:lnTo>
                <a:lnTo>
                  <a:pt x="52850" y="81000"/>
                </a:lnTo>
                <a:lnTo>
                  <a:pt x="52360" y="81150"/>
                </a:lnTo>
                <a:lnTo>
                  <a:pt x="52280" y="81140"/>
                </a:lnTo>
                <a:lnTo>
                  <a:pt x="52220" y="81130"/>
                </a:lnTo>
                <a:lnTo>
                  <a:pt x="52170" y="81090"/>
                </a:lnTo>
                <a:lnTo>
                  <a:pt x="52230" y="81090"/>
                </a:lnTo>
                <a:lnTo>
                  <a:pt x="52260" y="81070"/>
                </a:lnTo>
                <a:lnTo>
                  <a:pt x="52280" y="81050"/>
                </a:lnTo>
                <a:lnTo>
                  <a:pt x="52210" y="80940"/>
                </a:lnTo>
                <a:lnTo>
                  <a:pt x="52110" y="80590"/>
                </a:lnTo>
                <a:lnTo>
                  <a:pt x="52050" y="80490"/>
                </a:lnTo>
                <a:lnTo>
                  <a:pt x="51940" y="80410"/>
                </a:lnTo>
                <a:lnTo>
                  <a:pt x="51870" y="80400"/>
                </a:lnTo>
                <a:lnTo>
                  <a:pt x="51840" y="80390"/>
                </a:lnTo>
                <a:lnTo>
                  <a:pt x="51750" y="80440"/>
                </a:lnTo>
                <a:lnTo>
                  <a:pt x="51750" y="80450"/>
                </a:lnTo>
                <a:lnTo>
                  <a:pt x="51680" y="80570"/>
                </a:lnTo>
                <a:lnTo>
                  <a:pt x="51620" y="80450"/>
                </a:lnTo>
                <a:lnTo>
                  <a:pt x="51540" y="80350"/>
                </a:lnTo>
                <a:lnTo>
                  <a:pt x="51340" y="80180"/>
                </a:lnTo>
                <a:lnTo>
                  <a:pt x="51250" y="80080"/>
                </a:lnTo>
                <a:lnTo>
                  <a:pt x="51100" y="79850"/>
                </a:lnTo>
                <a:lnTo>
                  <a:pt x="51020" y="79770"/>
                </a:lnTo>
                <a:lnTo>
                  <a:pt x="50700" y="79690"/>
                </a:lnTo>
                <a:lnTo>
                  <a:pt x="50580" y="79600"/>
                </a:lnTo>
                <a:lnTo>
                  <a:pt x="50520" y="79440"/>
                </a:lnTo>
                <a:lnTo>
                  <a:pt x="50520" y="79430"/>
                </a:lnTo>
                <a:lnTo>
                  <a:pt x="50500" y="79310"/>
                </a:lnTo>
                <a:lnTo>
                  <a:pt x="50430" y="79260"/>
                </a:lnTo>
                <a:lnTo>
                  <a:pt x="50330" y="79230"/>
                </a:lnTo>
                <a:lnTo>
                  <a:pt x="50250" y="79170"/>
                </a:lnTo>
                <a:lnTo>
                  <a:pt x="50250" y="79090"/>
                </a:lnTo>
                <a:lnTo>
                  <a:pt x="50350" y="78640"/>
                </a:lnTo>
                <a:lnTo>
                  <a:pt x="50410" y="78430"/>
                </a:lnTo>
                <a:lnTo>
                  <a:pt x="50430" y="78340"/>
                </a:lnTo>
                <a:lnTo>
                  <a:pt x="50420" y="78250"/>
                </a:lnTo>
                <a:lnTo>
                  <a:pt x="50330" y="77930"/>
                </a:lnTo>
                <a:lnTo>
                  <a:pt x="50340" y="77780"/>
                </a:lnTo>
                <a:lnTo>
                  <a:pt x="50330" y="77700"/>
                </a:lnTo>
                <a:lnTo>
                  <a:pt x="50310" y="77630"/>
                </a:lnTo>
                <a:lnTo>
                  <a:pt x="50240" y="77580"/>
                </a:lnTo>
                <a:lnTo>
                  <a:pt x="50080" y="77550"/>
                </a:lnTo>
                <a:lnTo>
                  <a:pt x="50010" y="77510"/>
                </a:lnTo>
                <a:lnTo>
                  <a:pt x="49950" y="77410"/>
                </a:lnTo>
                <a:lnTo>
                  <a:pt x="49940" y="77390"/>
                </a:lnTo>
                <a:lnTo>
                  <a:pt x="49940" y="77350"/>
                </a:lnTo>
                <a:lnTo>
                  <a:pt x="49950" y="77340"/>
                </a:lnTo>
                <a:lnTo>
                  <a:pt x="49970" y="77330"/>
                </a:lnTo>
                <a:lnTo>
                  <a:pt x="49990" y="77320"/>
                </a:lnTo>
                <a:lnTo>
                  <a:pt x="50030" y="77320"/>
                </a:lnTo>
                <a:lnTo>
                  <a:pt x="50050" y="77310"/>
                </a:lnTo>
                <a:lnTo>
                  <a:pt x="50060" y="77290"/>
                </a:lnTo>
                <a:lnTo>
                  <a:pt x="50060" y="77270"/>
                </a:lnTo>
                <a:lnTo>
                  <a:pt x="50070" y="77260"/>
                </a:lnTo>
                <a:lnTo>
                  <a:pt x="50060" y="77240"/>
                </a:lnTo>
                <a:lnTo>
                  <a:pt x="50060" y="77220"/>
                </a:lnTo>
                <a:lnTo>
                  <a:pt x="50050" y="77200"/>
                </a:lnTo>
                <a:lnTo>
                  <a:pt x="50070" y="77190"/>
                </a:lnTo>
                <a:lnTo>
                  <a:pt x="50090" y="77190"/>
                </a:lnTo>
                <a:lnTo>
                  <a:pt x="50110" y="77190"/>
                </a:lnTo>
                <a:lnTo>
                  <a:pt x="50140" y="77190"/>
                </a:lnTo>
                <a:lnTo>
                  <a:pt x="50160" y="77180"/>
                </a:lnTo>
                <a:lnTo>
                  <a:pt x="50180" y="77160"/>
                </a:lnTo>
                <a:lnTo>
                  <a:pt x="50190" y="77140"/>
                </a:lnTo>
                <a:lnTo>
                  <a:pt x="50200" y="77130"/>
                </a:lnTo>
                <a:lnTo>
                  <a:pt x="50210" y="77110"/>
                </a:lnTo>
                <a:lnTo>
                  <a:pt x="50210" y="77090"/>
                </a:lnTo>
                <a:lnTo>
                  <a:pt x="50210" y="77060"/>
                </a:lnTo>
                <a:lnTo>
                  <a:pt x="50210" y="77030"/>
                </a:lnTo>
                <a:lnTo>
                  <a:pt x="50230" y="77020"/>
                </a:lnTo>
                <a:lnTo>
                  <a:pt x="50250" y="77000"/>
                </a:lnTo>
                <a:lnTo>
                  <a:pt x="50270" y="76970"/>
                </a:lnTo>
                <a:lnTo>
                  <a:pt x="50290" y="76950"/>
                </a:lnTo>
                <a:lnTo>
                  <a:pt x="50330" y="76940"/>
                </a:lnTo>
                <a:lnTo>
                  <a:pt x="50610" y="77040"/>
                </a:lnTo>
                <a:lnTo>
                  <a:pt x="50780" y="77050"/>
                </a:lnTo>
                <a:lnTo>
                  <a:pt x="50790" y="77040"/>
                </a:lnTo>
                <a:lnTo>
                  <a:pt x="50820" y="77050"/>
                </a:lnTo>
                <a:lnTo>
                  <a:pt x="50840" y="77060"/>
                </a:lnTo>
                <a:lnTo>
                  <a:pt x="50850" y="77060"/>
                </a:lnTo>
                <a:lnTo>
                  <a:pt x="50870" y="77060"/>
                </a:lnTo>
                <a:lnTo>
                  <a:pt x="50900" y="77070"/>
                </a:lnTo>
                <a:lnTo>
                  <a:pt x="50920" y="77050"/>
                </a:lnTo>
                <a:lnTo>
                  <a:pt x="50940" y="77020"/>
                </a:lnTo>
                <a:lnTo>
                  <a:pt x="50960" y="77000"/>
                </a:lnTo>
                <a:lnTo>
                  <a:pt x="50980" y="76990"/>
                </a:lnTo>
                <a:lnTo>
                  <a:pt x="50990" y="76970"/>
                </a:lnTo>
                <a:lnTo>
                  <a:pt x="51010" y="76950"/>
                </a:lnTo>
                <a:lnTo>
                  <a:pt x="51010" y="76940"/>
                </a:lnTo>
                <a:lnTo>
                  <a:pt x="51030" y="76920"/>
                </a:lnTo>
                <a:lnTo>
                  <a:pt x="51050" y="76910"/>
                </a:lnTo>
                <a:lnTo>
                  <a:pt x="51060" y="76900"/>
                </a:lnTo>
                <a:lnTo>
                  <a:pt x="51070" y="76870"/>
                </a:lnTo>
                <a:lnTo>
                  <a:pt x="51060" y="76850"/>
                </a:lnTo>
                <a:lnTo>
                  <a:pt x="51060" y="76820"/>
                </a:lnTo>
                <a:lnTo>
                  <a:pt x="51040" y="76790"/>
                </a:lnTo>
                <a:lnTo>
                  <a:pt x="51060" y="76770"/>
                </a:lnTo>
                <a:lnTo>
                  <a:pt x="51070" y="76750"/>
                </a:lnTo>
                <a:lnTo>
                  <a:pt x="51090" y="76740"/>
                </a:lnTo>
                <a:lnTo>
                  <a:pt x="51100" y="76730"/>
                </a:lnTo>
                <a:lnTo>
                  <a:pt x="51120" y="76710"/>
                </a:lnTo>
                <a:lnTo>
                  <a:pt x="51140" y="76700"/>
                </a:lnTo>
                <a:lnTo>
                  <a:pt x="51150" y="76690"/>
                </a:lnTo>
                <a:lnTo>
                  <a:pt x="51170" y="76690"/>
                </a:lnTo>
                <a:lnTo>
                  <a:pt x="51190" y="76680"/>
                </a:lnTo>
                <a:lnTo>
                  <a:pt x="51200" y="76660"/>
                </a:lnTo>
                <a:lnTo>
                  <a:pt x="51210" y="76640"/>
                </a:lnTo>
                <a:lnTo>
                  <a:pt x="51210" y="76630"/>
                </a:lnTo>
                <a:lnTo>
                  <a:pt x="51220" y="76600"/>
                </a:lnTo>
                <a:lnTo>
                  <a:pt x="51230" y="76570"/>
                </a:lnTo>
                <a:lnTo>
                  <a:pt x="51240" y="76560"/>
                </a:lnTo>
                <a:lnTo>
                  <a:pt x="51260" y="76550"/>
                </a:lnTo>
                <a:lnTo>
                  <a:pt x="51260" y="76530"/>
                </a:lnTo>
                <a:lnTo>
                  <a:pt x="51260" y="76500"/>
                </a:lnTo>
                <a:lnTo>
                  <a:pt x="51260" y="76480"/>
                </a:lnTo>
                <a:lnTo>
                  <a:pt x="51250" y="76450"/>
                </a:lnTo>
                <a:lnTo>
                  <a:pt x="51240" y="76430"/>
                </a:lnTo>
                <a:lnTo>
                  <a:pt x="51230" y="76420"/>
                </a:lnTo>
                <a:lnTo>
                  <a:pt x="51240" y="76390"/>
                </a:lnTo>
                <a:lnTo>
                  <a:pt x="51240" y="76380"/>
                </a:lnTo>
                <a:lnTo>
                  <a:pt x="51250" y="76360"/>
                </a:lnTo>
                <a:lnTo>
                  <a:pt x="51250" y="76340"/>
                </a:lnTo>
                <a:lnTo>
                  <a:pt x="51260" y="76320"/>
                </a:lnTo>
                <a:lnTo>
                  <a:pt x="51270" y="76300"/>
                </a:lnTo>
                <a:lnTo>
                  <a:pt x="51280" y="76290"/>
                </a:lnTo>
                <a:lnTo>
                  <a:pt x="51530" y="76330"/>
                </a:lnTo>
                <a:lnTo>
                  <a:pt x="51780" y="76410"/>
                </a:lnTo>
                <a:lnTo>
                  <a:pt x="51780" y="76420"/>
                </a:lnTo>
                <a:lnTo>
                  <a:pt x="51810" y="76430"/>
                </a:lnTo>
                <a:lnTo>
                  <a:pt x="51830" y="76440"/>
                </a:lnTo>
                <a:lnTo>
                  <a:pt x="51850" y="76450"/>
                </a:lnTo>
                <a:lnTo>
                  <a:pt x="51870" y="76450"/>
                </a:lnTo>
                <a:lnTo>
                  <a:pt x="51890" y="76440"/>
                </a:lnTo>
                <a:lnTo>
                  <a:pt x="51910" y="76440"/>
                </a:lnTo>
                <a:lnTo>
                  <a:pt x="51940" y="76440"/>
                </a:lnTo>
                <a:lnTo>
                  <a:pt x="51960" y="76440"/>
                </a:lnTo>
                <a:lnTo>
                  <a:pt x="51980" y="76450"/>
                </a:lnTo>
                <a:lnTo>
                  <a:pt x="52000" y="76460"/>
                </a:lnTo>
                <a:lnTo>
                  <a:pt x="52030" y="76470"/>
                </a:lnTo>
                <a:lnTo>
                  <a:pt x="52050" y="76480"/>
                </a:lnTo>
                <a:lnTo>
                  <a:pt x="52070" y="76490"/>
                </a:lnTo>
                <a:lnTo>
                  <a:pt x="52100" y="76480"/>
                </a:lnTo>
                <a:lnTo>
                  <a:pt x="52120" y="76460"/>
                </a:lnTo>
                <a:lnTo>
                  <a:pt x="52130" y="76450"/>
                </a:lnTo>
                <a:lnTo>
                  <a:pt x="52490" y="76560"/>
                </a:lnTo>
                <a:lnTo>
                  <a:pt x="52600" y="76620"/>
                </a:lnTo>
                <a:lnTo>
                  <a:pt x="52650" y="76670"/>
                </a:lnTo>
                <a:lnTo>
                  <a:pt x="52730" y="76810"/>
                </a:lnTo>
                <a:lnTo>
                  <a:pt x="52780" y="76850"/>
                </a:lnTo>
                <a:lnTo>
                  <a:pt x="52860" y="76860"/>
                </a:lnTo>
                <a:lnTo>
                  <a:pt x="52920" y="76850"/>
                </a:lnTo>
                <a:lnTo>
                  <a:pt x="52920" y="76870"/>
                </a:lnTo>
                <a:lnTo>
                  <a:pt x="52960" y="76870"/>
                </a:lnTo>
                <a:lnTo>
                  <a:pt x="52990" y="76870"/>
                </a:lnTo>
                <a:lnTo>
                  <a:pt x="53020" y="76860"/>
                </a:lnTo>
                <a:lnTo>
                  <a:pt x="53040" y="76860"/>
                </a:lnTo>
                <a:lnTo>
                  <a:pt x="53050" y="76840"/>
                </a:lnTo>
                <a:lnTo>
                  <a:pt x="53060" y="76830"/>
                </a:lnTo>
                <a:lnTo>
                  <a:pt x="53080" y="76820"/>
                </a:lnTo>
                <a:lnTo>
                  <a:pt x="53100" y="76810"/>
                </a:lnTo>
                <a:lnTo>
                  <a:pt x="53110" y="76800"/>
                </a:lnTo>
                <a:lnTo>
                  <a:pt x="53140" y="76790"/>
                </a:lnTo>
                <a:lnTo>
                  <a:pt x="53140" y="76810"/>
                </a:lnTo>
                <a:lnTo>
                  <a:pt x="53150" y="76820"/>
                </a:lnTo>
                <a:lnTo>
                  <a:pt x="53180" y="76810"/>
                </a:lnTo>
                <a:lnTo>
                  <a:pt x="53200" y="76800"/>
                </a:lnTo>
                <a:lnTo>
                  <a:pt x="53230" y="76790"/>
                </a:lnTo>
                <a:lnTo>
                  <a:pt x="53250" y="76780"/>
                </a:lnTo>
                <a:lnTo>
                  <a:pt x="53250" y="76770"/>
                </a:lnTo>
                <a:lnTo>
                  <a:pt x="53260" y="76770"/>
                </a:lnTo>
                <a:lnTo>
                  <a:pt x="53310" y="76780"/>
                </a:lnTo>
                <a:lnTo>
                  <a:pt x="53400" y="76810"/>
                </a:lnTo>
                <a:lnTo>
                  <a:pt x="53530" y="76900"/>
                </a:lnTo>
                <a:lnTo>
                  <a:pt x="53600" y="76940"/>
                </a:lnTo>
                <a:lnTo>
                  <a:pt x="53680" y="76940"/>
                </a:lnTo>
                <a:lnTo>
                  <a:pt x="53710" y="76880"/>
                </a:lnTo>
                <a:lnTo>
                  <a:pt x="53730" y="76890"/>
                </a:lnTo>
                <a:lnTo>
                  <a:pt x="53760" y="76890"/>
                </a:lnTo>
                <a:lnTo>
                  <a:pt x="53780" y="76890"/>
                </a:lnTo>
                <a:lnTo>
                  <a:pt x="53800" y="76890"/>
                </a:lnTo>
                <a:lnTo>
                  <a:pt x="53820" y="76890"/>
                </a:lnTo>
                <a:lnTo>
                  <a:pt x="53830" y="76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