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Tuyên Quang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Tuyên Qu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90" y="12180"/>
                </a:moveTo>
                <a:lnTo>
                  <a:pt x="44630" y="11930"/>
                </a:lnTo>
                <a:lnTo>
                  <a:pt x="44870" y="11560"/>
                </a:lnTo>
                <a:lnTo>
                  <a:pt x="44900" y="11480"/>
                </a:lnTo>
                <a:lnTo>
                  <a:pt x="44920" y="11410"/>
                </a:lnTo>
                <a:lnTo>
                  <a:pt x="44920" y="11330"/>
                </a:lnTo>
                <a:lnTo>
                  <a:pt x="44920" y="11240"/>
                </a:lnTo>
                <a:lnTo>
                  <a:pt x="44930" y="11150"/>
                </a:lnTo>
                <a:lnTo>
                  <a:pt x="44960" y="11070"/>
                </a:lnTo>
                <a:lnTo>
                  <a:pt x="45030" y="11010"/>
                </a:lnTo>
                <a:lnTo>
                  <a:pt x="45140" y="11000"/>
                </a:lnTo>
                <a:lnTo>
                  <a:pt x="45240" y="11020"/>
                </a:lnTo>
                <a:lnTo>
                  <a:pt x="45410" y="11080"/>
                </a:lnTo>
                <a:lnTo>
                  <a:pt x="45470" y="11090"/>
                </a:lnTo>
                <a:lnTo>
                  <a:pt x="45520" y="11060"/>
                </a:lnTo>
                <a:lnTo>
                  <a:pt x="45570" y="10990"/>
                </a:lnTo>
                <a:lnTo>
                  <a:pt x="45670" y="10570"/>
                </a:lnTo>
                <a:lnTo>
                  <a:pt x="45710" y="10450"/>
                </a:lnTo>
                <a:lnTo>
                  <a:pt x="45770" y="10340"/>
                </a:lnTo>
                <a:lnTo>
                  <a:pt x="45850" y="10220"/>
                </a:lnTo>
                <a:lnTo>
                  <a:pt x="46020" y="10020"/>
                </a:lnTo>
                <a:lnTo>
                  <a:pt x="46080" y="9920"/>
                </a:lnTo>
                <a:lnTo>
                  <a:pt x="46220" y="9520"/>
                </a:lnTo>
                <a:lnTo>
                  <a:pt x="46250" y="9410"/>
                </a:lnTo>
                <a:lnTo>
                  <a:pt x="46290" y="9210"/>
                </a:lnTo>
                <a:lnTo>
                  <a:pt x="46340" y="9160"/>
                </a:lnTo>
                <a:lnTo>
                  <a:pt x="46440" y="9140"/>
                </a:lnTo>
                <a:lnTo>
                  <a:pt x="46670" y="9200"/>
                </a:lnTo>
                <a:lnTo>
                  <a:pt x="47310" y="9440"/>
                </a:lnTo>
                <a:lnTo>
                  <a:pt x="47680" y="9470"/>
                </a:lnTo>
                <a:lnTo>
                  <a:pt x="48230" y="9570"/>
                </a:lnTo>
                <a:lnTo>
                  <a:pt x="48630" y="9490"/>
                </a:lnTo>
                <a:lnTo>
                  <a:pt x="48730" y="9670"/>
                </a:lnTo>
                <a:lnTo>
                  <a:pt x="48800" y="9800"/>
                </a:lnTo>
                <a:lnTo>
                  <a:pt x="48860" y="9970"/>
                </a:lnTo>
                <a:lnTo>
                  <a:pt x="48880" y="10130"/>
                </a:lnTo>
                <a:lnTo>
                  <a:pt x="48870" y="10270"/>
                </a:lnTo>
                <a:lnTo>
                  <a:pt x="48820" y="10420"/>
                </a:lnTo>
                <a:lnTo>
                  <a:pt x="48750" y="10530"/>
                </a:lnTo>
                <a:lnTo>
                  <a:pt x="48540" y="10780"/>
                </a:lnTo>
                <a:lnTo>
                  <a:pt x="48340" y="11100"/>
                </a:lnTo>
                <a:lnTo>
                  <a:pt x="48280" y="11240"/>
                </a:lnTo>
                <a:lnTo>
                  <a:pt x="48230" y="11390"/>
                </a:lnTo>
                <a:lnTo>
                  <a:pt x="48200" y="11550"/>
                </a:lnTo>
                <a:lnTo>
                  <a:pt x="48160" y="12280"/>
                </a:lnTo>
                <a:lnTo>
                  <a:pt x="48200" y="12620"/>
                </a:lnTo>
                <a:lnTo>
                  <a:pt x="48230" y="12770"/>
                </a:lnTo>
                <a:lnTo>
                  <a:pt x="48280" y="12910"/>
                </a:lnTo>
                <a:lnTo>
                  <a:pt x="48500" y="13290"/>
                </a:lnTo>
                <a:lnTo>
                  <a:pt x="48570" y="13570"/>
                </a:lnTo>
                <a:lnTo>
                  <a:pt x="48520" y="13820"/>
                </a:lnTo>
                <a:lnTo>
                  <a:pt x="48430" y="14110"/>
                </a:lnTo>
                <a:lnTo>
                  <a:pt x="48330" y="15340"/>
                </a:lnTo>
                <a:lnTo>
                  <a:pt x="48330" y="15570"/>
                </a:lnTo>
                <a:lnTo>
                  <a:pt x="48360" y="15750"/>
                </a:lnTo>
                <a:lnTo>
                  <a:pt x="48450" y="15930"/>
                </a:lnTo>
                <a:lnTo>
                  <a:pt x="48500" y="16010"/>
                </a:lnTo>
                <a:lnTo>
                  <a:pt x="48550" y="16070"/>
                </a:lnTo>
                <a:lnTo>
                  <a:pt x="48680" y="16150"/>
                </a:lnTo>
                <a:lnTo>
                  <a:pt x="48550" y="16250"/>
                </a:lnTo>
                <a:lnTo>
                  <a:pt x="48460" y="16300"/>
                </a:lnTo>
                <a:lnTo>
                  <a:pt x="48160" y="16410"/>
                </a:lnTo>
                <a:lnTo>
                  <a:pt x="47990" y="16450"/>
                </a:lnTo>
                <a:lnTo>
                  <a:pt x="47600" y="16460"/>
                </a:lnTo>
                <a:lnTo>
                  <a:pt x="47150" y="16340"/>
                </a:lnTo>
                <a:lnTo>
                  <a:pt x="46920" y="15990"/>
                </a:lnTo>
                <a:lnTo>
                  <a:pt x="46660" y="15680"/>
                </a:lnTo>
                <a:lnTo>
                  <a:pt x="46320" y="15370"/>
                </a:lnTo>
                <a:lnTo>
                  <a:pt x="45940" y="15140"/>
                </a:lnTo>
                <a:lnTo>
                  <a:pt x="45860" y="15060"/>
                </a:lnTo>
                <a:lnTo>
                  <a:pt x="45820" y="14980"/>
                </a:lnTo>
                <a:lnTo>
                  <a:pt x="45790" y="14850"/>
                </a:lnTo>
                <a:lnTo>
                  <a:pt x="45810" y="14740"/>
                </a:lnTo>
                <a:lnTo>
                  <a:pt x="45870" y="14560"/>
                </a:lnTo>
                <a:lnTo>
                  <a:pt x="45830" y="14440"/>
                </a:lnTo>
                <a:lnTo>
                  <a:pt x="45730" y="14290"/>
                </a:lnTo>
                <a:lnTo>
                  <a:pt x="45340" y="13860"/>
                </a:lnTo>
                <a:lnTo>
                  <a:pt x="45270" y="13740"/>
                </a:lnTo>
                <a:lnTo>
                  <a:pt x="45270" y="13430"/>
                </a:lnTo>
                <a:lnTo>
                  <a:pt x="45240" y="13320"/>
                </a:lnTo>
                <a:lnTo>
                  <a:pt x="45180" y="13210"/>
                </a:lnTo>
                <a:lnTo>
                  <a:pt x="45060" y="13090"/>
                </a:lnTo>
                <a:lnTo>
                  <a:pt x="44820" y="12930"/>
                </a:lnTo>
                <a:lnTo>
                  <a:pt x="44600" y="12690"/>
                </a:lnTo>
                <a:lnTo>
                  <a:pt x="44390" y="12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