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Trà Vinh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Trà Vi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150" y="87560"/>
                </a:moveTo>
                <a:lnTo>
                  <a:pt x="51530" y="87340"/>
                </a:lnTo>
                <a:lnTo>
                  <a:pt x="51740" y="87260"/>
                </a:lnTo>
                <a:lnTo>
                  <a:pt x="51910" y="87240"/>
                </a:lnTo>
                <a:lnTo>
                  <a:pt x="51950" y="87220"/>
                </a:lnTo>
                <a:lnTo>
                  <a:pt x="51980" y="87200"/>
                </a:lnTo>
                <a:lnTo>
                  <a:pt x="51990" y="87170"/>
                </a:lnTo>
                <a:lnTo>
                  <a:pt x="51980" y="87140"/>
                </a:lnTo>
                <a:lnTo>
                  <a:pt x="51960" y="87060"/>
                </a:lnTo>
                <a:lnTo>
                  <a:pt x="51950" y="87010"/>
                </a:lnTo>
                <a:lnTo>
                  <a:pt x="51940" y="86980"/>
                </a:lnTo>
                <a:lnTo>
                  <a:pt x="51960" y="86940"/>
                </a:lnTo>
                <a:lnTo>
                  <a:pt x="52000" y="86900"/>
                </a:lnTo>
                <a:lnTo>
                  <a:pt x="52210" y="86810"/>
                </a:lnTo>
                <a:lnTo>
                  <a:pt x="52270" y="86770"/>
                </a:lnTo>
                <a:lnTo>
                  <a:pt x="52310" y="86710"/>
                </a:lnTo>
                <a:lnTo>
                  <a:pt x="52330" y="86650"/>
                </a:lnTo>
                <a:lnTo>
                  <a:pt x="52380" y="86570"/>
                </a:lnTo>
                <a:lnTo>
                  <a:pt x="52440" y="86510"/>
                </a:lnTo>
                <a:lnTo>
                  <a:pt x="52560" y="86460"/>
                </a:lnTo>
                <a:lnTo>
                  <a:pt x="52620" y="86440"/>
                </a:lnTo>
                <a:lnTo>
                  <a:pt x="52840" y="86600"/>
                </a:lnTo>
                <a:lnTo>
                  <a:pt x="52890" y="86650"/>
                </a:lnTo>
                <a:lnTo>
                  <a:pt x="52930" y="86700"/>
                </a:lnTo>
                <a:lnTo>
                  <a:pt x="52980" y="86800"/>
                </a:lnTo>
                <a:lnTo>
                  <a:pt x="53010" y="86850"/>
                </a:lnTo>
                <a:lnTo>
                  <a:pt x="53310" y="87140"/>
                </a:lnTo>
                <a:lnTo>
                  <a:pt x="53340" y="87160"/>
                </a:lnTo>
                <a:lnTo>
                  <a:pt x="53460" y="87300"/>
                </a:lnTo>
                <a:lnTo>
                  <a:pt x="53970" y="87720"/>
                </a:lnTo>
                <a:lnTo>
                  <a:pt x="54120" y="87890"/>
                </a:lnTo>
                <a:lnTo>
                  <a:pt x="54220" y="88080"/>
                </a:lnTo>
                <a:lnTo>
                  <a:pt x="54280" y="88320"/>
                </a:lnTo>
                <a:lnTo>
                  <a:pt x="54340" y="88390"/>
                </a:lnTo>
                <a:lnTo>
                  <a:pt x="54480" y="88410"/>
                </a:lnTo>
                <a:lnTo>
                  <a:pt x="54550" y="88460"/>
                </a:lnTo>
                <a:lnTo>
                  <a:pt x="54580" y="88570"/>
                </a:lnTo>
                <a:lnTo>
                  <a:pt x="54590" y="88690"/>
                </a:lnTo>
                <a:lnTo>
                  <a:pt x="54560" y="89000"/>
                </a:lnTo>
                <a:lnTo>
                  <a:pt x="54480" y="89200"/>
                </a:lnTo>
                <a:lnTo>
                  <a:pt x="54370" y="89380"/>
                </a:lnTo>
                <a:lnTo>
                  <a:pt x="54220" y="89510"/>
                </a:lnTo>
                <a:lnTo>
                  <a:pt x="54100" y="89590"/>
                </a:lnTo>
                <a:lnTo>
                  <a:pt x="54020" y="89600"/>
                </a:lnTo>
                <a:lnTo>
                  <a:pt x="53960" y="89570"/>
                </a:lnTo>
                <a:lnTo>
                  <a:pt x="53900" y="89560"/>
                </a:lnTo>
                <a:lnTo>
                  <a:pt x="53840" y="89580"/>
                </a:lnTo>
                <a:lnTo>
                  <a:pt x="53760" y="89640"/>
                </a:lnTo>
                <a:lnTo>
                  <a:pt x="53510" y="89630"/>
                </a:lnTo>
                <a:lnTo>
                  <a:pt x="53440" y="89600"/>
                </a:lnTo>
                <a:lnTo>
                  <a:pt x="53150" y="89380"/>
                </a:lnTo>
                <a:lnTo>
                  <a:pt x="52640" y="89100"/>
                </a:lnTo>
                <a:lnTo>
                  <a:pt x="51550" y="88070"/>
                </a:lnTo>
                <a:lnTo>
                  <a:pt x="51150" y="87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