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Tiền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iề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430" y="85290"/>
                </a:moveTo>
                <a:lnTo>
                  <a:pt x="55570" y="85330"/>
                </a:lnTo>
                <a:lnTo>
                  <a:pt x="55620" y="85360"/>
                </a:lnTo>
                <a:lnTo>
                  <a:pt x="55640" y="85440"/>
                </a:lnTo>
                <a:lnTo>
                  <a:pt x="55600" y="85490"/>
                </a:lnTo>
                <a:lnTo>
                  <a:pt x="55520" y="85530"/>
                </a:lnTo>
                <a:lnTo>
                  <a:pt x="55430" y="85540"/>
                </a:lnTo>
                <a:lnTo>
                  <a:pt x="55400" y="85520"/>
                </a:lnTo>
                <a:lnTo>
                  <a:pt x="55350" y="85440"/>
                </a:lnTo>
                <a:lnTo>
                  <a:pt x="55230" y="85390"/>
                </a:lnTo>
                <a:lnTo>
                  <a:pt x="54460" y="85250"/>
                </a:lnTo>
                <a:lnTo>
                  <a:pt x="54180" y="85130"/>
                </a:lnTo>
                <a:lnTo>
                  <a:pt x="54270" y="85120"/>
                </a:lnTo>
                <a:lnTo>
                  <a:pt x="54470" y="85210"/>
                </a:lnTo>
                <a:lnTo>
                  <a:pt x="54630" y="85240"/>
                </a:lnTo>
                <a:lnTo>
                  <a:pt x="55310" y="85250"/>
                </a:lnTo>
                <a:lnTo>
                  <a:pt x="55430" y="85290"/>
                </a:lnTo>
                <a:close/>
                <a:moveTo>
                  <a:pt x="50950" y="83590"/>
                </a:moveTo>
                <a:lnTo>
                  <a:pt x="51180" y="83600"/>
                </a:lnTo>
                <a:lnTo>
                  <a:pt x="51470" y="83650"/>
                </a:lnTo>
                <a:lnTo>
                  <a:pt x="51630" y="83650"/>
                </a:lnTo>
                <a:lnTo>
                  <a:pt x="51750" y="83620"/>
                </a:lnTo>
                <a:lnTo>
                  <a:pt x="51810" y="83570"/>
                </a:lnTo>
                <a:lnTo>
                  <a:pt x="51920" y="83430"/>
                </a:lnTo>
                <a:lnTo>
                  <a:pt x="52030" y="83370"/>
                </a:lnTo>
                <a:lnTo>
                  <a:pt x="52150" y="83360"/>
                </a:lnTo>
                <a:lnTo>
                  <a:pt x="52770" y="83390"/>
                </a:lnTo>
                <a:lnTo>
                  <a:pt x="52870" y="83410"/>
                </a:lnTo>
                <a:lnTo>
                  <a:pt x="52940" y="83450"/>
                </a:lnTo>
                <a:lnTo>
                  <a:pt x="53020" y="83520"/>
                </a:lnTo>
                <a:lnTo>
                  <a:pt x="53270" y="83870"/>
                </a:lnTo>
                <a:lnTo>
                  <a:pt x="53350" y="83920"/>
                </a:lnTo>
                <a:lnTo>
                  <a:pt x="53450" y="83960"/>
                </a:lnTo>
                <a:lnTo>
                  <a:pt x="53610" y="83990"/>
                </a:lnTo>
                <a:lnTo>
                  <a:pt x="53710" y="84030"/>
                </a:lnTo>
                <a:lnTo>
                  <a:pt x="53760" y="84080"/>
                </a:lnTo>
                <a:lnTo>
                  <a:pt x="53780" y="84140"/>
                </a:lnTo>
                <a:lnTo>
                  <a:pt x="53780" y="84190"/>
                </a:lnTo>
                <a:lnTo>
                  <a:pt x="53770" y="84310"/>
                </a:lnTo>
                <a:lnTo>
                  <a:pt x="53780" y="84370"/>
                </a:lnTo>
                <a:lnTo>
                  <a:pt x="53830" y="84410"/>
                </a:lnTo>
                <a:lnTo>
                  <a:pt x="53910" y="84420"/>
                </a:lnTo>
                <a:lnTo>
                  <a:pt x="54190" y="84400"/>
                </a:lnTo>
                <a:lnTo>
                  <a:pt x="54360" y="84420"/>
                </a:lnTo>
                <a:lnTo>
                  <a:pt x="54610" y="84420"/>
                </a:lnTo>
                <a:lnTo>
                  <a:pt x="54750" y="84360"/>
                </a:lnTo>
                <a:lnTo>
                  <a:pt x="54790" y="84290"/>
                </a:lnTo>
                <a:lnTo>
                  <a:pt x="54880" y="84230"/>
                </a:lnTo>
                <a:lnTo>
                  <a:pt x="54950" y="84150"/>
                </a:lnTo>
                <a:lnTo>
                  <a:pt x="54990" y="84060"/>
                </a:lnTo>
                <a:lnTo>
                  <a:pt x="55030" y="84060"/>
                </a:lnTo>
                <a:lnTo>
                  <a:pt x="55060" y="84150"/>
                </a:lnTo>
                <a:lnTo>
                  <a:pt x="55070" y="84240"/>
                </a:lnTo>
                <a:lnTo>
                  <a:pt x="55110" y="84310"/>
                </a:lnTo>
                <a:lnTo>
                  <a:pt x="55230" y="84310"/>
                </a:lnTo>
                <a:lnTo>
                  <a:pt x="55280" y="84260"/>
                </a:lnTo>
                <a:lnTo>
                  <a:pt x="55370" y="84100"/>
                </a:lnTo>
                <a:lnTo>
                  <a:pt x="55430" y="84060"/>
                </a:lnTo>
                <a:lnTo>
                  <a:pt x="55530" y="84100"/>
                </a:lnTo>
                <a:lnTo>
                  <a:pt x="55590" y="84190"/>
                </a:lnTo>
                <a:lnTo>
                  <a:pt x="55640" y="84290"/>
                </a:lnTo>
                <a:lnTo>
                  <a:pt x="55700" y="84370"/>
                </a:lnTo>
                <a:lnTo>
                  <a:pt x="55770" y="84460"/>
                </a:lnTo>
                <a:lnTo>
                  <a:pt x="55810" y="84550"/>
                </a:lnTo>
                <a:lnTo>
                  <a:pt x="55850" y="85060"/>
                </a:lnTo>
                <a:lnTo>
                  <a:pt x="55820" y="85200"/>
                </a:lnTo>
                <a:lnTo>
                  <a:pt x="55740" y="85250"/>
                </a:lnTo>
                <a:lnTo>
                  <a:pt x="55620" y="85240"/>
                </a:lnTo>
                <a:lnTo>
                  <a:pt x="55310" y="85170"/>
                </a:lnTo>
                <a:lnTo>
                  <a:pt x="54690" y="85170"/>
                </a:lnTo>
                <a:lnTo>
                  <a:pt x="54260" y="85090"/>
                </a:lnTo>
                <a:lnTo>
                  <a:pt x="54040" y="85090"/>
                </a:lnTo>
                <a:lnTo>
                  <a:pt x="53920" y="85060"/>
                </a:lnTo>
                <a:lnTo>
                  <a:pt x="53830" y="85010"/>
                </a:lnTo>
                <a:lnTo>
                  <a:pt x="53750" y="84970"/>
                </a:lnTo>
                <a:lnTo>
                  <a:pt x="53660" y="85000"/>
                </a:lnTo>
                <a:lnTo>
                  <a:pt x="53600" y="84970"/>
                </a:lnTo>
                <a:lnTo>
                  <a:pt x="53400" y="84890"/>
                </a:lnTo>
                <a:lnTo>
                  <a:pt x="53330" y="84870"/>
                </a:lnTo>
                <a:lnTo>
                  <a:pt x="53260" y="84870"/>
                </a:lnTo>
                <a:lnTo>
                  <a:pt x="53180" y="84880"/>
                </a:lnTo>
                <a:lnTo>
                  <a:pt x="52890" y="84990"/>
                </a:lnTo>
                <a:lnTo>
                  <a:pt x="52810" y="85000"/>
                </a:lnTo>
                <a:lnTo>
                  <a:pt x="52510" y="84990"/>
                </a:lnTo>
                <a:lnTo>
                  <a:pt x="52370" y="85010"/>
                </a:lnTo>
                <a:lnTo>
                  <a:pt x="52100" y="85120"/>
                </a:lnTo>
                <a:lnTo>
                  <a:pt x="51990" y="85130"/>
                </a:lnTo>
                <a:lnTo>
                  <a:pt x="51800" y="85130"/>
                </a:lnTo>
                <a:lnTo>
                  <a:pt x="51660" y="85100"/>
                </a:lnTo>
                <a:lnTo>
                  <a:pt x="51380" y="84990"/>
                </a:lnTo>
                <a:lnTo>
                  <a:pt x="51280" y="84980"/>
                </a:lnTo>
                <a:lnTo>
                  <a:pt x="51190" y="84980"/>
                </a:lnTo>
                <a:lnTo>
                  <a:pt x="51100" y="84990"/>
                </a:lnTo>
                <a:lnTo>
                  <a:pt x="51010" y="85030"/>
                </a:lnTo>
                <a:lnTo>
                  <a:pt x="50910" y="85100"/>
                </a:lnTo>
                <a:lnTo>
                  <a:pt x="50900" y="85170"/>
                </a:lnTo>
                <a:lnTo>
                  <a:pt x="50570" y="85160"/>
                </a:lnTo>
                <a:lnTo>
                  <a:pt x="50280" y="85100"/>
                </a:lnTo>
                <a:lnTo>
                  <a:pt x="50260" y="85070"/>
                </a:lnTo>
                <a:lnTo>
                  <a:pt x="50220" y="84840"/>
                </a:lnTo>
                <a:lnTo>
                  <a:pt x="50240" y="84790"/>
                </a:lnTo>
                <a:lnTo>
                  <a:pt x="50280" y="84740"/>
                </a:lnTo>
                <a:lnTo>
                  <a:pt x="50330" y="84700"/>
                </a:lnTo>
                <a:lnTo>
                  <a:pt x="50870" y="84020"/>
                </a:lnTo>
                <a:lnTo>
                  <a:pt x="50920" y="83880"/>
                </a:lnTo>
                <a:lnTo>
                  <a:pt x="50950" y="83780"/>
                </a:lnTo>
                <a:lnTo>
                  <a:pt x="50950" y="8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