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Thừa Thiên - Huế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Thừa Thiên - Huế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450" y="48770"/>
                </a:moveTo>
                <a:lnTo>
                  <a:pt x="57420" y="48530"/>
                </a:lnTo>
                <a:lnTo>
                  <a:pt x="57460" y="48450"/>
                </a:lnTo>
                <a:lnTo>
                  <a:pt x="57540" y="48340"/>
                </a:lnTo>
                <a:lnTo>
                  <a:pt x="57800" y="48110"/>
                </a:lnTo>
                <a:lnTo>
                  <a:pt x="58010" y="47850"/>
                </a:lnTo>
                <a:lnTo>
                  <a:pt x="58040" y="47790"/>
                </a:lnTo>
                <a:lnTo>
                  <a:pt x="58040" y="47750"/>
                </a:lnTo>
                <a:lnTo>
                  <a:pt x="58000" y="47710"/>
                </a:lnTo>
                <a:lnTo>
                  <a:pt x="57890" y="47630"/>
                </a:lnTo>
                <a:lnTo>
                  <a:pt x="57820" y="47570"/>
                </a:lnTo>
                <a:lnTo>
                  <a:pt x="57760" y="47470"/>
                </a:lnTo>
                <a:lnTo>
                  <a:pt x="57710" y="47360"/>
                </a:lnTo>
                <a:lnTo>
                  <a:pt x="57690" y="47240"/>
                </a:lnTo>
                <a:lnTo>
                  <a:pt x="57730" y="47170"/>
                </a:lnTo>
                <a:lnTo>
                  <a:pt x="57820" y="47110"/>
                </a:lnTo>
                <a:lnTo>
                  <a:pt x="58080" y="47030"/>
                </a:lnTo>
                <a:lnTo>
                  <a:pt x="58640" y="46950"/>
                </a:lnTo>
                <a:lnTo>
                  <a:pt x="58750" y="46920"/>
                </a:lnTo>
                <a:lnTo>
                  <a:pt x="58880" y="46830"/>
                </a:lnTo>
                <a:lnTo>
                  <a:pt x="59050" y="46670"/>
                </a:lnTo>
                <a:lnTo>
                  <a:pt x="59450" y="46090"/>
                </a:lnTo>
                <a:lnTo>
                  <a:pt x="59480" y="46030"/>
                </a:lnTo>
                <a:lnTo>
                  <a:pt x="59990" y="46410"/>
                </a:lnTo>
                <a:lnTo>
                  <a:pt x="60620" y="46980"/>
                </a:lnTo>
                <a:lnTo>
                  <a:pt x="60800" y="47030"/>
                </a:lnTo>
                <a:lnTo>
                  <a:pt x="60800" y="47080"/>
                </a:lnTo>
                <a:lnTo>
                  <a:pt x="60560" y="47010"/>
                </a:lnTo>
                <a:lnTo>
                  <a:pt x="59840" y="46630"/>
                </a:lnTo>
                <a:lnTo>
                  <a:pt x="59670" y="46660"/>
                </a:lnTo>
                <a:lnTo>
                  <a:pt x="60120" y="46920"/>
                </a:lnTo>
                <a:lnTo>
                  <a:pt x="60260" y="46950"/>
                </a:lnTo>
                <a:lnTo>
                  <a:pt x="60320" y="46980"/>
                </a:lnTo>
                <a:lnTo>
                  <a:pt x="60380" y="47060"/>
                </a:lnTo>
                <a:lnTo>
                  <a:pt x="60440" y="47080"/>
                </a:lnTo>
                <a:lnTo>
                  <a:pt x="60510" y="47070"/>
                </a:lnTo>
                <a:lnTo>
                  <a:pt x="60550" y="47030"/>
                </a:lnTo>
                <a:lnTo>
                  <a:pt x="60600" y="47100"/>
                </a:lnTo>
                <a:lnTo>
                  <a:pt x="60650" y="47140"/>
                </a:lnTo>
                <a:lnTo>
                  <a:pt x="60800" y="47210"/>
                </a:lnTo>
                <a:lnTo>
                  <a:pt x="60800" y="47250"/>
                </a:lnTo>
                <a:lnTo>
                  <a:pt x="60730" y="47220"/>
                </a:lnTo>
                <a:lnTo>
                  <a:pt x="60720" y="47210"/>
                </a:lnTo>
                <a:lnTo>
                  <a:pt x="60670" y="47210"/>
                </a:lnTo>
                <a:lnTo>
                  <a:pt x="60660" y="47230"/>
                </a:lnTo>
                <a:lnTo>
                  <a:pt x="60650" y="47250"/>
                </a:lnTo>
                <a:lnTo>
                  <a:pt x="60640" y="47290"/>
                </a:lnTo>
                <a:lnTo>
                  <a:pt x="60720" y="47300"/>
                </a:lnTo>
                <a:lnTo>
                  <a:pt x="60800" y="47290"/>
                </a:lnTo>
                <a:lnTo>
                  <a:pt x="60960" y="47250"/>
                </a:lnTo>
                <a:lnTo>
                  <a:pt x="60920" y="47290"/>
                </a:lnTo>
                <a:lnTo>
                  <a:pt x="60900" y="47330"/>
                </a:lnTo>
                <a:lnTo>
                  <a:pt x="60880" y="47380"/>
                </a:lnTo>
                <a:lnTo>
                  <a:pt x="60880" y="47440"/>
                </a:lnTo>
                <a:lnTo>
                  <a:pt x="60900" y="47430"/>
                </a:lnTo>
                <a:lnTo>
                  <a:pt x="60940" y="47490"/>
                </a:lnTo>
                <a:lnTo>
                  <a:pt x="60970" y="47560"/>
                </a:lnTo>
                <a:lnTo>
                  <a:pt x="60960" y="47590"/>
                </a:lnTo>
                <a:lnTo>
                  <a:pt x="61020" y="47590"/>
                </a:lnTo>
                <a:lnTo>
                  <a:pt x="61050" y="47560"/>
                </a:lnTo>
                <a:lnTo>
                  <a:pt x="61070" y="47520"/>
                </a:lnTo>
                <a:lnTo>
                  <a:pt x="61100" y="47480"/>
                </a:lnTo>
                <a:lnTo>
                  <a:pt x="61160" y="47450"/>
                </a:lnTo>
                <a:lnTo>
                  <a:pt x="61190" y="47480"/>
                </a:lnTo>
                <a:lnTo>
                  <a:pt x="61220" y="47540"/>
                </a:lnTo>
                <a:lnTo>
                  <a:pt x="61240" y="47590"/>
                </a:lnTo>
                <a:lnTo>
                  <a:pt x="61470" y="47740"/>
                </a:lnTo>
                <a:lnTo>
                  <a:pt x="61520" y="47800"/>
                </a:lnTo>
                <a:lnTo>
                  <a:pt x="61660" y="48010"/>
                </a:lnTo>
                <a:lnTo>
                  <a:pt x="61770" y="48090"/>
                </a:lnTo>
                <a:lnTo>
                  <a:pt x="61890" y="48260"/>
                </a:lnTo>
                <a:lnTo>
                  <a:pt x="62010" y="48310"/>
                </a:lnTo>
                <a:lnTo>
                  <a:pt x="61990" y="48320"/>
                </a:lnTo>
                <a:lnTo>
                  <a:pt x="61960" y="48340"/>
                </a:lnTo>
                <a:lnTo>
                  <a:pt x="61920" y="48340"/>
                </a:lnTo>
                <a:lnTo>
                  <a:pt x="61890" y="48330"/>
                </a:lnTo>
                <a:lnTo>
                  <a:pt x="61850" y="48300"/>
                </a:lnTo>
                <a:lnTo>
                  <a:pt x="61810" y="48270"/>
                </a:lnTo>
                <a:lnTo>
                  <a:pt x="61740" y="48260"/>
                </a:lnTo>
                <a:lnTo>
                  <a:pt x="61730" y="48310"/>
                </a:lnTo>
                <a:lnTo>
                  <a:pt x="61810" y="48660"/>
                </a:lnTo>
                <a:lnTo>
                  <a:pt x="61840" y="48720"/>
                </a:lnTo>
                <a:lnTo>
                  <a:pt x="61910" y="48770"/>
                </a:lnTo>
                <a:lnTo>
                  <a:pt x="62050" y="48850"/>
                </a:lnTo>
                <a:lnTo>
                  <a:pt x="62090" y="48850"/>
                </a:lnTo>
                <a:lnTo>
                  <a:pt x="62140" y="48810"/>
                </a:lnTo>
                <a:lnTo>
                  <a:pt x="62190" y="48820"/>
                </a:lnTo>
                <a:lnTo>
                  <a:pt x="62230" y="48870"/>
                </a:lnTo>
                <a:lnTo>
                  <a:pt x="62250" y="48930"/>
                </a:lnTo>
                <a:lnTo>
                  <a:pt x="62300" y="48890"/>
                </a:lnTo>
                <a:lnTo>
                  <a:pt x="62330" y="48930"/>
                </a:lnTo>
                <a:lnTo>
                  <a:pt x="62550" y="48760"/>
                </a:lnTo>
                <a:lnTo>
                  <a:pt x="62570" y="48720"/>
                </a:lnTo>
                <a:lnTo>
                  <a:pt x="62540" y="48530"/>
                </a:lnTo>
                <a:lnTo>
                  <a:pt x="62530" y="48470"/>
                </a:lnTo>
                <a:lnTo>
                  <a:pt x="62620" y="48450"/>
                </a:lnTo>
                <a:lnTo>
                  <a:pt x="62890" y="48640"/>
                </a:lnTo>
                <a:lnTo>
                  <a:pt x="63010" y="48680"/>
                </a:lnTo>
                <a:lnTo>
                  <a:pt x="63060" y="48640"/>
                </a:lnTo>
                <a:lnTo>
                  <a:pt x="63090" y="48590"/>
                </a:lnTo>
                <a:lnTo>
                  <a:pt x="63120" y="48530"/>
                </a:lnTo>
                <a:lnTo>
                  <a:pt x="63200" y="48510"/>
                </a:lnTo>
                <a:lnTo>
                  <a:pt x="63200" y="48550"/>
                </a:lnTo>
                <a:lnTo>
                  <a:pt x="63260" y="48760"/>
                </a:lnTo>
                <a:lnTo>
                  <a:pt x="63310" y="48870"/>
                </a:lnTo>
                <a:lnTo>
                  <a:pt x="63500" y="49190"/>
                </a:lnTo>
                <a:lnTo>
                  <a:pt x="63330" y="49060"/>
                </a:lnTo>
                <a:lnTo>
                  <a:pt x="63250" y="49030"/>
                </a:lnTo>
                <a:lnTo>
                  <a:pt x="63210" y="49120"/>
                </a:lnTo>
                <a:lnTo>
                  <a:pt x="63260" y="49190"/>
                </a:lnTo>
                <a:lnTo>
                  <a:pt x="63370" y="49230"/>
                </a:lnTo>
                <a:lnTo>
                  <a:pt x="63480" y="49240"/>
                </a:lnTo>
                <a:lnTo>
                  <a:pt x="63540" y="49220"/>
                </a:lnTo>
                <a:lnTo>
                  <a:pt x="63580" y="49220"/>
                </a:lnTo>
                <a:lnTo>
                  <a:pt x="63690" y="49270"/>
                </a:lnTo>
                <a:lnTo>
                  <a:pt x="63830" y="49310"/>
                </a:lnTo>
                <a:lnTo>
                  <a:pt x="63990" y="49320"/>
                </a:lnTo>
                <a:lnTo>
                  <a:pt x="64150" y="49310"/>
                </a:lnTo>
                <a:lnTo>
                  <a:pt x="64120" y="49340"/>
                </a:lnTo>
                <a:lnTo>
                  <a:pt x="63720" y="49400"/>
                </a:lnTo>
                <a:lnTo>
                  <a:pt x="63440" y="49360"/>
                </a:lnTo>
                <a:lnTo>
                  <a:pt x="63190" y="49280"/>
                </a:lnTo>
                <a:lnTo>
                  <a:pt x="63070" y="49270"/>
                </a:lnTo>
                <a:lnTo>
                  <a:pt x="62780" y="49280"/>
                </a:lnTo>
                <a:lnTo>
                  <a:pt x="62670" y="49310"/>
                </a:lnTo>
                <a:lnTo>
                  <a:pt x="62570" y="49400"/>
                </a:lnTo>
                <a:lnTo>
                  <a:pt x="62480" y="49530"/>
                </a:lnTo>
                <a:lnTo>
                  <a:pt x="62270" y="49950"/>
                </a:lnTo>
                <a:lnTo>
                  <a:pt x="62100" y="50100"/>
                </a:lnTo>
                <a:lnTo>
                  <a:pt x="61970" y="50060"/>
                </a:lnTo>
                <a:lnTo>
                  <a:pt x="61890" y="50070"/>
                </a:lnTo>
                <a:lnTo>
                  <a:pt x="61780" y="50120"/>
                </a:lnTo>
                <a:lnTo>
                  <a:pt x="61670" y="50200"/>
                </a:lnTo>
                <a:lnTo>
                  <a:pt x="61520" y="50370"/>
                </a:lnTo>
                <a:lnTo>
                  <a:pt x="61400" y="50530"/>
                </a:lnTo>
                <a:lnTo>
                  <a:pt x="61350" y="50550"/>
                </a:lnTo>
                <a:lnTo>
                  <a:pt x="61300" y="50530"/>
                </a:lnTo>
                <a:lnTo>
                  <a:pt x="61230" y="50420"/>
                </a:lnTo>
                <a:lnTo>
                  <a:pt x="61110" y="50160"/>
                </a:lnTo>
                <a:lnTo>
                  <a:pt x="61040" y="50090"/>
                </a:lnTo>
                <a:lnTo>
                  <a:pt x="60950" y="50070"/>
                </a:lnTo>
                <a:lnTo>
                  <a:pt x="60830" y="50120"/>
                </a:lnTo>
                <a:lnTo>
                  <a:pt x="60660" y="50240"/>
                </a:lnTo>
                <a:lnTo>
                  <a:pt x="60570" y="50290"/>
                </a:lnTo>
                <a:lnTo>
                  <a:pt x="60450" y="50300"/>
                </a:lnTo>
                <a:lnTo>
                  <a:pt x="60040" y="50270"/>
                </a:lnTo>
                <a:lnTo>
                  <a:pt x="59770" y="50270"/>
                </a:lnTo>
                <a:lnTo>
                  <a:pt x="59700" y="50280"/>
                </a:lnTo>
                <a:lnTo>
                  <a:pt x="59700" y="50270"/>
                </a:lnTo>
                <a:lnTo>
                  <a:pt x="59700" y="50260"/>
                </a:lnTo>
                <a:lnTo>
                  <a:pt x="59700" y="50250"/>
                </a:lnTo>
                <a:lnTo>
                  <a:pt x="59710" y="50250"/>
                </a:lnTo>
                <a:lnTo>
                  <a:pt x="59720" y="50250"/>
                </a:lnTo>
                <a:lnTo>
                  <a:pt x="59720" y="50240"/>
                </a:lnTo>
                <a:lnTo>
                  <a:pt x="59720" y="50230"/>
                </a:lnTo>
                <a:lnTo>
                  <a:pt x="59730" y="50230"/>
                </a:lnTo>
                <a:lnTo>
                  <a:pt x="59730" y="50220"/>
                </a:lnTo>
                <a:lnTo>
                  <a:pt x="59740" y="50220"/>
                </a:lnTo>
                <a:lnTo>
                  <a:pt x="59760" y="50200"/>
                </a:lnTo>
                <a:lnTo>
                  <a:pt x="59770" y="50200"/>
                </a:lnTo>
                <a:lnTo>
                  <a:pt x="59770" y="50190"/>
                </a:lnTo>
                <a:lnTo>
                  <a:pt x="59770" y="50180"/>
                </a:lnTo>
                <a:lnTo>
                  <a:pt x="59760" y="50180"/>
                </a:lnTo>
                <a:lnTo>
                  <a:pt x="59760" y="50170"/>
                </a:lnTo>
                <a:lnTo>
                  <a:pt x="59760" y="50160"/>
                </a:lnTo>
                <a:lnTo>
                  <a:pt x="59760" y="50150"/>
                </a:lnTo>
                <a:lnTo>
                  <a:pt x="59750" y="50150"/>
                </a:lnTo>
                <a:lnTo>
                  <a:pt x="59750" y="50140"/>
                </a:lnTo>
                <a:lnTo>
                  <a:pt x="59750" y="50130"/>
                </a:lnTo>
                <a:lnTo>
                  <a:pt x="59740" y="50120"/>
                </a:lnTo>
                <a:lnTo>
                  <a:pt x="59730" y="50110"/>
                </a:lnTo>
                <a:lnTo>
                  <a:pt x="59720" y="50110"/>
                </a:lnTo>
                <a:lnTo>
                  <a:pt x="59720" y="50090"/>
                </a:lnTo>
                <a:lnTo>
                  <a:pt x="59710" y="50090"/>
                </a:lnTo>
                <a:lnTo>
                  <a:pt x="59700" y="50080"/>
                </a:lnTo>
                <a:lnTo>
                  <a:pt x="59690" y="50070"/>
                </a:lnTo>
                <a:lnTo>
                  <a:pt x="59690" y="50080"/>
                </a:lnTo>
                <a:lnTo>
                  <a:pt x="59680" y="50080"/>
                </a:lnTo>
                <a:lnTo>
                  <a:pt x="59690" y="50090"/>
                </a:lnTo>
                <a:lnTo>
                  <a:pt x="59680" y="50100"/>
                </a:lnTo>
                <a:lnTo>
                  <a:pt x="59680" y="50110"/>
                </a:lnTo>
                <a:lnTo>
                  <a:pt x="59670" y="50120"/>
                </a:lnTo>
                <a:lnTo>
                  <a:pt x="59670" y="50130"/>
                </a:lnTo>
                <a:lnTo>
                  <a:pt x="59660" y="50130"/>
                </a:lnTo>
                <a:lnTo>
                  <a:pt x="59650" y="50130"/>
                </a:lnTo>
                <a:lnTo>
                  <a:pt x="59640" y="50130"/>
                </a:lnTo>
                <a:lnTo>
                  <a:pt x="59630" y="50130"/>
                </a:lnTo>
                <a:lnTo>
                  <a:pt x="59620" y="50130"/>
                </a:lnTo>
                <a:lnTo>
                  <a:pt x="59610" y="50130"/>
                </a:lnTo>
                <a:lnTo>
                  <a:pt x="59610" y="50140"/>
                </a:lnTo>
                <a:lnTo>
                  <a:pt x="59600" y="50140"/>
                </a:lnTo>
                <a:lnTo>
                  <a:pt x="59600" y="50150"/>
                </a:lnTo>
                <a:lnTo>
                  <a:pt x="59590" y="50150"/>
                </a:lnTo>
                <a:lnTo>
                  <a:pt x="59580" y="50150"/>
                </a:lnTo>
                <a:lnTo>
                  <a:pt x="59580" y="50160"/>
                </a:lnTo>
                <a:lnTo>
                  <a:pt x="59570" y="50160"/>
                </a:lnTo>
                <a:lnTo>
                  <a:pt x="59570" y="50150"/>
                </a:lnTo>
                <a:lnTo>
                  <a:pt x="59560" y="50150"/>
                </a:lnTo>
                <a:lnTo>
                  <a:pt x="59550" y="50150"/>
                </a:lnTo>
                <a:lnTo>
                  <a:pt x="59540" y="50150"/>
                </a:lnTo>
                <a:lnTo>
                  <a:pt x="59540" y="50160"/>
                </a:lnTo>
                <a:lnTo>
                  <a:pt x="59540" y="50150"/>
                </a:lnTo>
                <a:lnTo>
                  <a:pt x="59530" y="50150"/>
                </a:lnTo>
                <a:lnTo>
                  <a:pt x="59520" y="50150"/>
                </a:lnTo>
                <a:lnTo>
                  <a:pt x="59520" y="50140"/>
                </a:lnTo>
                <a:lnTo>
                  <a:pt x="59520" y="50130"/>
                </a:lnTo>
                <a:lnTo>
                  <a:pt x="59510" y="50130"/>
                </a:lnTo>
                <a:lnTo>
                  <a:pt x="59500" y="50130"/>
                </a:lnTo>
                <a:lnTo>
                  <a:pt x="59490" y="50120"/>
                </a:lnTo>
                <a:lnTo>
                  <a:pt x="59480" y="50120"/>
                </a:lnTo>
                <a:lnTo>
                  <a:pt x="59470" y="50120"/>
                </a:lnTo>
                <a:lnTo>
                  <a:pt x="59460" y="50120"/>
                </a:lnTo>
                <a:lnTo>
                  <a:pt x="59460" y="50130"/>
                </a:lnTo>
                <a:lnTo>
                  <a:pt x="59450" y="50130"/>
                </a:lnTo>
                <a:lnTo>
                  <a:pt x="59450" y="50140"/>
                </a:lnTo>
                <a:lnTo>
                  <a:pt x="59440" y="50140"/>
                </a:lnTo>
                <a:lnTo>
                  <a:pt x="59440" y="50150"/>
                </a:lnTo>
                <a:lnTo>
                  <a:pt x="59430" y="50160"/>
                </a:lnTo>
                <a:lnTo>
                  <a:pt x="59430" y="50170"/>
                </a:lnTo>
                <a:lnTo>
                  <a:pt x="59430" y="50180"/>
                </a:lnTo>
                <a:lnTo>
                  <a:pt x="59430" y="50190"/>
                </a:lnTo>
                <a:lnTo>
                  <a:pt x="59430" y="50200"/>
                </a:lnTo>
                <a:lnTo>
                  <a:pt x="59330" y="50230"/>
                </a:lnTo>
                <a:lnTo>
                  <a:pt x="59320" y="50220"/>
                </a:lnTo>
                <a:lnTo>
                  <a:pt x="59320" y="50210"/>
                </a:lnTo>
                <a:lnTo>
                  <a:pt x="59310" y="50210"/>
                </a:lnTo>
                <a:lnTo>
                  <a:pt x="59300" y="50200"/>
                </a:lnTo>
                <a:lnTo>
                  <a:pt x="59290" y="50190"/>
                </a:lnTo>
                <a:lnTo>
                  <a:pt x="59280" y="50180"/>
                </a:lnTo>
                <a:lnTo>
                  <a:pt x="59280" y="50190"/>
                </a:lnTo>
                <a:lnTo>
                  <a:pt x="59270" y="50190"/>
                </a:lnTo>
                <a:lnTo>
                  <a:pt x="59260" y="50200"/>
                </a:lnTo>
                <a:lnTo>
                  <a:pt x="59250" y="50200"/>
                </a:lnTo>
                <a:lnTo>
                  <a:pt x="59250" y="50210"/>
                </a:lnTo>
                <a:lnTo>
                  <a:pt x="59250" y="50220"/>
                </a:lnTo>
                <a:lnTo>
                  <a:pt x="59250" y="50230"/>
                </a:lnTo>
                <a:lnTo>
                  <a:pt x="59240" y="50230"/>
                </a:lnTo>
                <a:lnTo>
                  <a:pt x="59240" y="50240"/>
                </a:lnTo>
                <a:lnTo>
                  <a:pt x="59230" y="50250"/>
                </a:lnTo>
                <a:lnTo>
                  <a:pt x="59220" y="50250"/>
                </a:lnTo>
                <a:lnTo>
                  <a:pt x="59200" y="50260"/>
                </a:lnTo>
                <a:lnTo>
                  <a:pt x="59190" y="50260"/>
                </a:lnTo>
                <a:lnTo>
                  <a:pt x="59180" y="50260"/>
                </a:lnTo>
                <a:lnTo>
                  <a:pt x="59180" y="50250"/>
                </a:lnTo>
                <a:lnTo>
                  <a:pt x="59170" y="50250"/>
                </a:lnTo>
                <a:lnTo>
                  <a:pt x="59160" y="50250"/>
                </a:lnTo>
                <a:lnTo>
                  <a:pt x="59150" y="50250"/>
                </a:lnTo>
                <a:lnTo>
                  <a:pt x="59140" y="50250"/>
                </a:lnTo>
                <a:lnTo>
                  <a:pt x="59130" y="50250"/>
                </a:lnTo>
                <a:lnTo>
                  <a:pt x="59130" y="50260"/>
                </a:lnTo>
                <a:lnTo>
                  <a:pt x="59120" y="50260"/>
                </a:lnTo>
                <a:lnTo>
                  <a:pt x="59110" y="50250"/>
                </a:lnTo>
                <a:lnTo>
                  <a:pt x="59100" y="50250"/>
                </a:lnTo>
                <a:lnTo>
                  <a:pt x="59090" y="50260"/>
                </a:lnTo>
                <a:lnTo>
                  <a:pt x="59080" y="50260"/>
                </a:lnTo>
                <a:lnTo>
                  <a:pt x="59080" y="50270"/>
                </a:lnTo>
                <a:lnTo>
                  <a:pt x="59080" y="50280"/>
                </a:lnTo>
                <a:lnTo>
                  <a:pt x="59020" y="50290"/>
                </a:lnTo>
                <a:lnTo>
                  <a:pt x="59020" y="50280"/>
                </a:lnTo>
                <a:lnTo>
                  <a:pt x="59010" y="50280"/>
                </a:lnTo>
                <a:lnTo>
                  <a:pt x="59000" y="50270"/>
                </a:lnTo>
                <a:lnTo>
                  <a:pt x="59000" y="50260"/>
                </a:lnTo>
                <a:lnTo>
                  <a:pt x="59000" y="50250"/>
                </a:lnTo>
                <a:lnTo>
                  <a:pt x="59000" y="50240"/>
                </a:lnTo>
                <a:lnTo>
                  <a:pt x="58990" y="50240"/>
                </a:lnTo>
                <a:lnTo>
                  <a:pt x="59000" y="50230"/>
                </a:lnTo>
                <a:lnTo>
                  <a:pt x="58990" y="50230"/>
                </a:lnTo>
                <a:lnTo>
                  <a:pt x="58990" y="50220"/>
                </a:lnTo>
                <a:lnTo>
                  <a:pt x="58980" y="50220"/>
                </a:lnTo>
                <a:lnTo>
                  <a:pt x="58980" y="50210"/>
                </a:lnTo>
                <a:lnTo>
                  <a:pt x="58980" y="50200"/>
                </a:lnTo>
                <a:lnTo>
                  <a:pt x="58970" y="50210"/>
                </a:lnTo>
                <a:lnTo>
                  <a:pt x="58960" y="50210"/>
                </a:lnTo>
                <a:lnTo>
                  <a:pt x="58950" y="50200"/>
                </a:lnTo>
                <a:lnTo>
                  <a:pt x="58950" y="50210"/>
                </a:lnTo>
                <a:lnTo>
                  <a:pt x="58940" y="50210"/>
                </a:lnTo>
                <a:lnTo>
                  <a:pt x="58930" y="50200"/>
                </a:lnTo>
                <a:lnTo>
                  <a:pt x="58920" y="50190"/>
                </a:lnTo>
                <a:lnTo>
                  <a:pt x="58910" y="50180"/>
                </a:lnTo>
                <a:lnTo>
                  <a:pt x="58910" y="50170"/>
                </a:lnTo>
                <a:lnTo>
                  <a:pt x="58900" y="50170"/>
                </a:lnTo>
                <a:lnTo>
                  <a:pt x="58900" y="50160"/>
                </a:lnTo>
                <a:lnTo>
                  <a:pt x="58910" y="50160"/>
                </a:lnTo>
                <a:lnTo>
                  <a:pt x="58900" y="50150"/>
                </a:lnTo>
                <a:lnTo>
                  <a:pt x="58890" y="50150"/>
                </a:lnTo>
                <a:lnTo>
                  <a:pt x="58880" y="50150"/>
                </a:lnTo>
                <a:lnTo>
                  <a:pt x="58880" y="50140"/>
                </a:lnTo>
                <a:lnTo>
                  <a:pt x="58870" y="50140"/>
                </a:lnTo>
                <a:lnTo>
                  <a:pt x="58870" y="50130"/>
                </a:lnTo>
                <a:lnTo>
                  <a:pt x="58860" y="50130"/>
                </a:lnTo>
                <a:lnTo>
                  <a:pt x="58860" y="50120"/>
                </a:lnTo>
                <a:lnTo>
                  <a:pt x="58860" y="50110"/>
                </a:lnTo>
                <a:lnTo>
                  <a:pt x="58850" y="50110"/>
                </a:lnTo>
                <a:lnTo>
                  <a:pt x="58850" y="50100"/>
                </a:lnTo>
                <a:lnTo>
                  <a:pt x="58840" y="50090"/>
                </a:lnTo>
                <a:lnTo>
                  <a:pt x="58840" y="50080"/>
                </a:lnTo>
                <a:lnTo>
                  <a:pt x="58840" y="50070"/>
                </a:lnTo>
                <a:lnTo>
                  <a:pt x="58840" y="50060"/>
                </a:lnTo>
                <a:lnTo>
                  <a:pt x="58830" y="50060"/>
                </a:lnTo>
                <a:lnTo>
                  <a:pt x="58830" y="50050"/>
                </a:lnTo>
                <a:lnTo>
                  <a:pt x="58820" y="50050"/>
                </a:lnTo>
                <a:lnTo>
                  <a:pt x="58810" y="50040"/>
                </a:lnTo>
                <a:lnTo>
                  <a:pt x="58810" y="50030"/>
                </a:lnTo>
                <a:lnTo>
                  <a:pt x="58800" y="50030"/>
                </a:lnTo>
                <a:lnTo>
                  <a:pt x="58800" y="50020"/>
                </a:lnTo>
                <a:lnTo>
                  <a:pt x="58790" y="50020"/>
                </a:lnTo>
                <a:lnTo>
                  <a:pt x="58790" y="50010"/>
                </a:lnTo>
                <a:lnTo>
                  <a:pt x="58790" y="50000"/>
                </a:lnTo>
                <a:lnTo>
                  <a:pt x="58790" y="49990"/>
                </a:lnTo>
                <a:lnTo>
                  <a:pt x="58780" y="49990"/>
                </a:lnTo>
                <a:lnTo>
                  <a:pt x="58780" y="49980"/>
                </a:lnTo>
                <a:lnTo>
                  <a:pt x="58770" y="49980"/>
                </a:lnTo>
                <a:lnTo>
                  <a:pt x="58770" y="49970"/>
                </a:lnTo>
                <a:lnTo>
                  <a:pt x="58770" y="49960"/>
                </a:lnTo>
                <a:lnTo>
                  <a:pt x="58770" y="49950"/>
                </a:lnTo>
                <a:lnTo>
                  <a:pt x="58760" y="49950"/>
                </a:lnTo>
                <a:lnTo>
                  <a:pt x="58750" y="49950"/>
                </a:lnTo>
                <a:lnTo>
                  <a:pt x="58750" y="49940"/>
                </a:lnTo>
                <a:lnTo>
                  <a:pt x="58740" y="49940"/>
                </a:lnTo>
                <a:lnTo>
                  <a:pt x="58740" y="49930"/>
                </a:lnTo>
                <a:lnTo>
                  <a:pt x="58730" y="49920"/>
                </a:lnTo>
                <a:lnTo>
                  <a:pt x="58730" y="49910"/>
                </a:lnTo>
                <a:lnTo>
                  <a:pt x="58720" y="49910"/>
                </a:lnTo>
                <a:lnTo>
                  <a:pt x="58710" y="49910"/>
                </a:lnTo>
                <a:lnTo>
                  <a:pt x="58710" y="49920"/>
                </a:lnTo>
                <a:lnTo>
                  <a:pt x="58700" y="49920"/>
                </a:lnTo>
                <a:lnTo>
                  <a:pt x="58700" y="49930"/>
                </a:lnTo>
                <a:lnTo>
                  <a:pt x="58690" y="49930"/>
                </a:lnTo>
                <a:lnTo>
                  <a:pt x="58690" y="49920"/>
                </a:lnTo>
                <a:lnTo>
                  <a:pt x="58680" y="49920"/>
                </a:lnTo>
                <a:lnTo>
                  <a:pt x="58670" y="49920"/>
                </a:lnTo>
                <a:lnTo>
                  <a:pt x="58660" y="49930"/>
                </a:lnTo>
                <a:lnTo>
                  <a:pt x="58660" y="49920"/>
                </a:lnTo>
                <a:lnTo>
                  <a:pt x="58650" y="49920"/>
                </a:lnTo>
                <a:lnTo>
                  <a:pt x="58650" y="49910"/>
                </a:lnTo>
                <a:lnTo>
                  <a:pt x="58640" y="49900"/>
                </a:lnTo>
                <a:lnTo>
                  <a:pt x="58640" y="49890"/>
                </a:lnTo>
                <a:lnTo>
                  <a:pt x="58630" y="49890"/>
                </a:lnTo>
                <a:lnTo>
                  <a:pt x="58630" y="49880"/>
                </a:lnTo>
                <a:lnTo>
                  <a:pt x="58630" y="49870"/>
                </a:lnTo>
                <a:lnTo>
                  <a:pt x="58620" y="49870"/>
                </a:lnTo>
                <a:lnTo>
                  <a:pt x="58620" y="49860"/>
                </a:lnTo>
                <a:lnTo>
                  <a:pt x="58620" y="49850"/>
                </a:lnTo>
                <a:lnTo>
                  <a:pt x="58620" y="49840"/>
                </a:lnTo>
                <a:lnTo>
                  <a:pt x="58620" y="49830"/>
                </a:lnTo>
                <a:lnTo>
                  <a:pt x="58610" y="49830"/>
                </a:lnTo>
                <a:lnTo>
                  <a:pt x="58610" y="49820"/>
                </a:lnTo>
                <a:lnTo>
                  <a:pt x="58610" y="49810"/>
                </a:lnTo>
                <a:lnTo>
                  <a:pt x="58610" y="49800"/>
                </a:lnTo>
                <a:lnTo>
                  <a:pt x="58600" y="49800"/>
                </a:lnTo>
                <a:lnTo>
                  <a:pt x="58600" y="49790"/>
                </a:lnTo>
                <a:lnTo>
                  <a:pt x="58600" y="49800"/>
                </a:lnTo>
                <a:lnTo>
                  <a:pt x="58590" y="49800"/>
                </a:lnTo>
                <a:lnTo>
                  <a:pt x="58580" y="49800"/>
                </a:lnTo>
                <a:lnTo>
                  <a:pt x="58570" y="49800"/>
                </a:lnTo>
                <a:lnTo>
                  <a:pt x="58560" y="49800"/>
                </a:lnTo>
                <a:lnTo>
                  <a:pt x="58560" y="49810"/>
                </a:lnTo>
                <a:lnTo>
                  <a:pt x="58560" y="49800"/>
                </a:lnTo>
                <a:lnTo>
                  <a:pt x="58550" y="49800"/>
                </a:lnTo>
                <a:lnTo>
                  <a:pt x="58550" y="49790"/>
                </a:lnTo>
                <a:lnTo>
                  <a:pt x="58540" y="49790"/>
                </a:lnTo>
                <a:lnTo>
                  <a:pt x="58540" y="49780"/>
                </a:lnTo>
                <a:lnTo>
                  <a:pt x="58530" y="49780"/>
                </a:lnTo>
                <a:lnTo>
                  <a:pt x="58520" y="49780"/>
                </a:lnTo>
                <a:lnTo>
                  <a:pt x="58520" y="49770"/>
                </a:lnTo>
                <a:lnTo>
                  <a:pt x="58510" y="49760"/>
                </a:lnTo>
                <a:lnTo>
                  <a:pt x="58510" y="49750"/>
                </a:lnTo>
                <a:lnTo>
                  <a:pt x="58510" y="49740"/>
                </a:lnTo>
                <a:lnTo>
                  <a:pt x="58500" y="49740"/>
                </a:lnTo>
                <a:lnTo>
                  <a:pt x="58500" y="49730"/>
                </a:lnTo>
                <a:lnTo>
                  <a:pt x="58500" y="49740"/>
                </a:lnTo>
                <a:lnTo>
                  <a:pt x="58490" y="49740"/>
                </a:lnTo>
                <a:lnTo>
                  <a:pt x="58490" y="49730"/>
                </a:lnTo>
                <a:lnTo>
                  <a:pt x="58480" y="49730"/>
                </a:lnTo>
                <a:lnTo>
                  <a:pt x="58480" y="49740"/>
                </a:lnTo>
                <a:lnTo>
                  <a:pt x="58480" y="49730"/>
                </a:lnTo>
                <a:lnTo>
                  <a:pt x="58470" y="49730"/>
                </a:lnTo>
                <a:lnTo>
                  <a:pt x="58460" y="49730"/>
                </a:lnTo>
                <a:lnTo>
                  <a:pt x="58460" y="49740"/>
                </a:lnTo>
                <a:lnTo>
                  <a:pt x="58450" y="49740"/>
                </a:lnTo>
                <a:lnTo>
                  <a:pt x="58440" y="49740"/>
                </a:lnTo>
                <a:lnTo>
                  <a:pt x="58430" y="49740"/>
                </a:lnTo>
                <a:lnTo>
                  <a:pt x="58430" y="49750"/>
                </a:lnTo>
                <a:lnTo>
                  <a:pt x="58420" y="49750"/>
                </a:lnTo>
                <a:lnTo>
                  <a:pt x="58410" y="49760"/>
                </a:lnTo>
                <a:lnTo>
                  <a:pt x="58400" y="49760"/>
                </a:lnTo>
                <a:lnTo>
                  <a:pt x="58390" y="49760"/>
                </a:lnTo>
                <a:lnTo>
                  <a:pt x="58390" y="49770"/>
                </a:lnTo>
                <a:lnTo>
                  <a:pt x="58380" y="49770"/>
                </a:lnTo>
                <a:lnTo>
                  <a:pt x="58380" y="49780"/>
                </a:lnTo>
                <a:lnTo>
                  <a:pt x="58380" y="49790"/>
                </a:lnTo>
                <a:lnTo>
                  <a:pt x="58310" y="49740"/>
                </a:lnTo>
                <a:lnTo>
                  <a:pt x="58220" y="49710"/>
                </a:lnTo>
                <a:lnTo>
                  <a:pt x="58130" y="49700"/>
                </a:lnTo>
                <a:lnTo>
                  <a:pt x="58130" y="49690"/>
                </a:lnTo>
                <a:lnTo>
                  <a:pt x="58120" y="49690"/>
                </a:lnTo>
                <a:lnTo>
                  <a:pt x="58120" y="49680"/>
                </a:lnTo>
                <a:lnTo>
                  <a:pt x="58110" y="49680"/>
                </a:lnTo>
                <a:lnTo>
                  <a:pt x="58110" y="49670"/>
                </a:lnTo>
                <a:lnTo>
                  <a:pt x="58100" y="49670"/>
                </a:lnTo>
                <a:lnTo>
                  <a:pt x="58090" y="49670"/>
                </a:lnTo>
                <a:lnTo>
                  <a:pt x="58090" y="49660"/>
                </a:lnTo>
                <a:lnTo>
                  <a:pt x="58090" y="49650"/>
                </a:lnTo>
                <a:lnTo>
                  <a:pt x="58080" y="49650"/>
                </a:lnTo>
                <a:lnTo>
                  <a:pt x="58080" y="49640"/>
                </a:lnTo>
                <a:lnTo>
                  <a:pt x="58080" y="49630"/>
                </a:lnTo>
                <a:lnTo>
                  <a:pt x="58070" y="49630"/>
                </a:lnTo>
                <a:lnTo>
                  <a:pt x="58070" y="49620"/>
                </a:lnTo>
                <a:lnTo>
                  <a:pt x="58060" y="49620"/>
                </a:lnTo>
                <a:lnTo>
                  <a:pt x="58050" y="49620"/>
                </a:lnTo>
                <a:lnTo>
                  <a:pt x="58040" y="49620"/>
                </a:lnTo>
                <a:lnTo>
                  <a:pt x="58030" y="49620"/>
                </a:lnTo>
                <a:lnTo>
                  <a:pt x="58030" y="49610"/>
                </a:lnTo>
                <a:lnTo>
                  <a:pt x="58020" y="49610"/>
                </a:lnTo>
                <a:lnTo>
                  <a:pt x="58010" y="49610"/>
                </a:lnTo>
                <a:lnTo>
                  <a:pt x="58000" y="49610"/>
                </a:lnTo>
                <a:lnTo>
                  <a:pt x="58000" y="49600"/>
                </a:lnTo>
                <a:lnTo>
                  <a:pt x="58000" y="49590"/>
                </a:lnTo>
                <a:lnTo>
                  <a:pt x="57990" y="49590"/>
                </a:lnTo>
                <a:lnTo>
                  <a:pt x="57980" y="49580"/>
                </a:lnTo>
                <a:lnTo>
                  <a:pt x="57980" y="49570"/>
                </a:lnTo>
                <a:lnTo>
                  <a:pt x="57990" y="49570"/>
                </a:lnTo>
                <a:lnTo>
                  <a:pt x="57980" y="49560"/>
                </a:lnTo>
                <a:lnTo>
                  <a:pt x="57990" y="49550"/>
                </a:lnTo>
                <a:lnTo>
                  <a:pt x="57980" y="49550"/>
                </a:lnTo>
                <a:lnTo>
                  <a:pt x="57980" y="49540"/>
                </a:lnTo>
                <a:lnTo>
                  <a:pt x="57970" y="49530"/>
                </a:lnTo>
                <a:lnTo>
                  <a:pt x="57980" y="49520"/>
                </a:lnTo>
                <a:lnTo>
                  <a:pt x="57970" y="49520"/>
                </a:lnTo>
                <a:lnTo>
                  <a:pt x="57970" y="49510"/>
                </a:lnTo>
                <a:lnTo>
                  <a:pt x="57970" y="49500"/>
                </a:lnTo>
                <a:lnTo>
                  <a:pt x="57960" y="49500"/>
                </a:lnTo>
                <a:lnTo>
                  <a:pt x="57950" y="49490"/>
                </a:lnTo>
                <a:lnTo>
                  <a:pt x="57940" y="49490"/>
                </a:lnTo>
                <a:lnTo>
                  <a:pt x="57940" y="49480"/>
                </a:lnTo>
                <a:lnTo>
                  <a:pt x="57940" y="49470"/>
                </a:lnTo>
                <a:lnTo>
                  <a:pt x="57930" y="49470"/>
                </a:lnTo>
                <a:lnTo>
                  <a:pt x="57930" y="49460"/>
                </a:lnTo>
                <a:lnTo>
                  <a:pt x="57930" y="49450"/>
                </a:lnTo>
                <a:lnTo>
                  <a:pt x="57930" y="49440"/>
                </a:lnTo>
                <a:lnTo>
                  <a:pt x="57940" y="49430"/>
                </a:lnTo>
                <a:lnTo>
                  <a:pt x="57940" y="49420"/>
                </a:lnTo>
                <a:lnTo>
                  <a:pt x="57940" y="49410"/>
                </a:lnTo>
                <a:lnTo>
                  <a:pt x="57930" y="49410"/>
                </a:lnTo>
                <a:lnTo>
                  <a:pt x="57930" y="49400"/>
                </a:lnTo>
                <a:lnTo>
                  <a:pt x="57930" y="49390"/>
                </a:lnTo>
                <a:lnTo>
                  <a:pt x="57920" y="49390"/>
                </a:lnTo>
                <a:lnTo>
                  <a:pt x="57920" y="49380"/>
                </a:lnTo>
                <a:lnTo>
                  <a:pt x="57920" y="49370"/>
                </a:lnTo>
                <a:lnTo>
                  <a:pt x="57920" y="49360"/>
                </a:lnTo>
                <a:lnTo>
                  <a:pt x="57920" y="49350"/>
                </a:lnTo>
                <a:lnTo>
                  <a:pt x="57920" y="49340"/>
                </a:lnTo>
                <a:lnTo>
                  <a:pt x="57910" y="49340"/>
                </a:lnTo>
                <a:lnTo>
                  <a:pt x="57910" y="49330"/>
                </a:lnTo>
                <a:lnTo>
                  <a:pt x="57910" y="49320"/>
                </a:lnTo>
                <a:lnTo>
                  <a:pt x="57910" y="49310"/>
                </a:lnTo>
                <a:lnTo>
                  <a:pt x="57910" y="49300"/>
                </a:lnTo>
                <a:lnTo>
                  <a:pt x="57910" y="49290"/>
                </a:lnTo>
                <a:lnTo>
                  <a:pt x="57920" y="49290"/>
                </a:lnTo>
                <a:lnTo>
                  <a:pt x="57920" y="49280"/>
                </a:lnTo>
                <a:lnTo>
                  <a:pt x="57920" y="49270"/>
                </a:lnTo>
                <a:lnTo>
                  <a:pt x="57930" y="49270"/>
                </a:lnTo>
                <a:lnTo>
                  <a:pt x="57930" y="49260"/>
                </a:lnTo>
                <a:lnTo>
                  <a:pt x="57940" y="49260"/>
                </a:lnTo>
                <a:lnTo>
                  <a:pt x="57940" y="49250"/>
                </a:lnTo>
                <a:lnTo>
                  <a:pt x="57950" y="49250"/>
                </a:lnTo>
                <a:lnTo>
                  <a:pt x="57950" y="49240"/>
                </a:lnTo>
                <a:lnTo>
                  <a:pt x="57960" y="49230"/>
                </a:lnTo>
                <a:lnTo>
                  <a:pt x="57960" y="49220"/>
                </a:lnTo>
                <a:lnTo>
                  <a:pt x="57970" y="49220"/>
                </a:lnTo>
                <a:lnTo>
                  <a:pt x="57970" y="49210"/>
                </a:lnTo>
                <a:lnTo>
                  <a:pt x="57960" y="49200"/>
                </a:lnTo>
                <a:lnTo>
                  <a:pt x="57950" y="49200"/>
                </a:lnTo>
                <a:lnTo>
                  <a:pt x="57950" y="49190"/>
                </a:lnTo>
                <a:lnTo>
                  <a:pt x="57940" y="49190"/>
                </a:lnTo>
                <a:lnTo>
                  <a:pt x="57940" y="49180"/>
                </a:lnTo>
                <a:lnTo>
                  <a:pt x="57930" y="49180"/>
                </a:lnTo>
                <a:lnTo>
                  <a:pt x="57930" y="49170"/>
                </a:lnTo>
                <a:lnTo>
                  <a:pt x="57940" y="49170"/>
                </a:lnTo>
                <a:lnTo>
                  <a:pt x="57940" y="49160"/>
                </a:lnTo>
                <a:lnTo>
                  <a:pt x="57950" y="49160"/>
                </a:lnTo>
                <a:lnTo>
                  <a:pt x="57950" y="49150"/>
                </a:lnTo>
                <a:lnTo>
                  <a:pt x="57950" y="49140"/>
                </a:lnTo>
                <a:lnTo>
                  <a:pt x="57960" y="49140"/>
                </a:lnTo>
                <a:lnTo>
                  <a:pt x="57960" y="49130"/>
                </a:lnTo>
                <a:lnTo>
                  <a:pt x="57960" y="49120"/>
                </a:lnTo>
                <a:lnTo>
                  <a:pt x="57960" y="49110"/>
                </a:lnTo>
                <a:lnTo>
                  <a:pt x="57960" y="49100"/>
                </a:lnTo>
                <a:lnTo>
                  <a:pt x="57960" y="49090"/>
                </a:lnTo>
                <a:lnTo>
                  <a:pt x="57960" y="49080"/>
                </a:lnTo>
                <a:lnTo>
                  <a:pt x="57970" y="49070"/>
                </a:lnTo>
                <a:lnTo>
                  <a:pt x="57980" y="49070"/>
                </a:lnTo>
                <a:lnTo>
                  <a:pt x="57980" y="49060"/>
                </a:lnTo>
                <a:lnTo>
                  <a:pt x="57970" y="49060"/>
                </a:lnTo>
                <a:lnTo>
                  <a:pt x="57970" y="49050"/>
                </a:lnTo>
                <a:lnTo>
                  <a:pt x="57960" y="49050"/>
                </a:lnTo>
                <a:lnTo>
                  <a:pt x="57960" y="49040"/>
                </a:lnTo>
                <a:lnTo>
                  <a:pt x="57950" y="49040"/>
                </a:lnTo>
                <a:lnTo>
                  <a:pt x="57950" y="49030"/>
                </a:lnTo>
                <a:lnTo>
                  <a:pt x="57940" y="49020"/>
                </a:lnTo>
                <a:lnTo>
                  <a:pt x="57930" y="49020"/>
                </a:lnTo>
                <a:lnTo>
                  <a:pt x="57930" y="49010"/>
                </a:lnTo>
                <a:lnTo>
                  <a:pt x="57920" y="49010"/>
                </a:lnTo>
                <a:lnTo>
                  <a:pt x="57920" y="49000"/>
                </a:lnTo>
                <a:lnTo>
                  <a:pt x="57920" y="48990"/>
                </a:lnTo>
                <a:lnTo>
                  <a:pt x="57930" y="48990"/>
                </a:lnTo>
                <a:lnTo>
                  <a:pt x="57930" y="48980"/>
                </a:lnTo>
                <a:lnTo>
                  <a:pt x="57920" y="48980"/>
                </a:lnTo>
                <a:lnTo>
                  <a:pt x="57860" y="48930"/>
                </a:lnTo>
                <a:lnTo>
                  <a:pt x="57770" y="48870"/>
                </a:lnTo>
                <a:lnTo>
                  <a:pt x="57690" y="48810"/>
                </a:lnTo>
                <a:lnTo>
                  <a:pt x="57600" y="48750"/>
                </a:lnTo>
                <a:lnTo>
                  <a:pt x="57590" y="48750"/>
                </a:lnTo>
                <a:lnTo>
                  <a:pt x="57590" y="48740"/>
                </a:lnTo>
                <a:lnTo>
                  <a:pt x="57580" y="48740"/>
                </a:lnTo>
                <a:lnTo>
                  <a:pt x="57580" y="48730"/>
                </a:lnTo>
                <a:lnTo>
                  <a:pt x="57570" y="48730"/>
                </a:lnTo>
                <a:lnTo>
                  <a:pt x="57560" y="48720"/>
                </a:lnTo>
                <a:lnTo>
                  <a:pt x="57550" y="48720"/>
                </a:lnTo>
                <a:lnTo>
                  <a:pt x="57540" y="48720"/>
                </a:lnTo>
                <a:lnTo>
                  <a:pt x="57530" y="48730"/>
                </a:lnTo>
                <a:lnTo>
                  <a:pt x="57520" y="48730"/>
                </a:lnTo>
                <a:lnTo>
                  <a:pt x="57510" y="48730"/>
                </a:lnTo>
                <a:lnTo>
                  <a:pt x="57510" y="48740"/>
                </a:lnTo>
                <a:lnTo>
                  <a:pt x="57500" y="48740"/>
                </a:lnTo>
                <a:lnTo>
                  <a:pt x="57500" y="48750"/>
                </a:lnTo>
                <a:lnTo>
                  <a:pt x="57490" y="48750"/>
                </a:lnTo>
                <a:lnTo>
                  <a:pt x="57490" y="48760"/>
                </a:lnTo>
                <a:lnTo>
                  <a:pt x="57490" y="48770"/>
                </a:lnTo>
                <a:lnTo>
                  <a:pt x="57480" y="48770"/>
                </a:lnTo>
                <a:lnTo>
                  <a:pt x="57470" y="48770"/>
                </a:lnTo>
                <a:lnTo>
                  <a:pt x="57460" y="48770"/>
                </a:lnTo>
                <a:lnTo>
                  <a:pt x="57450" y="48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