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Thái Nguyên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Thái Nguyê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840" y="13590"/>
                </a:moveTo>
                <a:lnTo>
                  <a:pt x="51860" y="13910"/>
                </a:lnTo>
                <a:lnTo>
                  <a:pt x="51900" y="14080"/>
                </a:lnTo>
                <a:lnTo>
                  <a:pt x="51970" y="14240"/>
                </a:lnTo>
                <a:lnTo>
                  <a:pt x="51990" y="14320"/>
                </a:lnTo>
                <a:lnTo>
                  <a:pt x="51980" y="14450"/>
                </a:lnTo>
                <a:lnTo>
                  <a:pt x="52010" y="14500"/>
                </a:lnTo>
                <a:lnTo>
                  <a:pt x="52040" y="14520"/>
                </a:lnTo>
                <a:lnTo>
                  <a:pt x="52090" y="14520"/>
                </a:lnTo>
                <a:lnTo>
                  <a:pt x="52160" y="14560"/>
                </a:lnTo>
                <a:lnTo>
                  <a:pt x="52240" y="14620"/>
                </a:lnTo>
                <a:lnTo>
                  <a:pt x="52660" y="15200"/>
                </a:lnTo>
                <a:lnTo>
                  <a:pt x="52680" y="15260"/>
                </a:lnTo>
                <a:lnTo>
                  <a:pt x="52670" y="15310"/>
                </a:lnTo>
                <a:lnTo>
                  <a:pt x="52530" y="15430"/>
                </a:lnTo>
                <a:lnTo>
                  <a:pt x="52400" y="15600"/>
                </a:lnTo>
                <a:lnTo>
                  <a:pt x="52160" y="15980"/>
                </a:lnTo>
                <a:lnTo>
                  <a:pt x="52120" y="15780"/>
                </a:lnTo>
                <a:lnTo>
                  <a:pt x="52080" y="15730"/>
                </a:lnTo>
                <a:lnTo>
                  <a:pt x="52020" y="15660"/>
                </a:lnTo>
                <a:lnTo>
                  <a:pt x="51920" y="15630"/>
                </a:lnTo>
                <a:lnTo>
                  <a:pt x="51560" y="15590"/>
                </a:lnTo>
                <a:lnTo>
                  <a:pt x="51470" y="15590"/>
                </a:lnTo>
                <a:lnTo>
                  <a:pt x="51410" y="15620"/>
                </a:lnTo>
                <a:lnTo>
                  <a:pt x="51400" y="15670"/>
                </a:lnTo>
                <a:lnTo>
                  <a:pt x="51410" y="15740"/>
                </a:lnTo>
                <a:lnTo>
                  <a:pt x="51590" y="16410"/>
                </a:lnTo>
                <a:lnTo>
                  <a:pt x="51600" y="16540"/>
                </a:lnTo>
                <a:lnTo>
                  <a:pt x="51570" y="16670"/>
                </a:lnTo>
                <a:lnTo>
                  <a:pt x="51470" y="16850"/>
                </a:lnTo>
                <a:lnTo>
                  <a:pt x="51380" y="16940"/>
                </a:lnTo>
                <a:lnTo>
                  <a:pt x="51280" y="16980"/>
                </a:lnTo>
                <a:lnTo>
                  <a:pt x="51180" y="16990"/>
                </a:lnTo>
                <a:lnTo>
                  <a:pt x="51110" y="16980"/>
                </a:lnTo>
                <a:lnTo>
                  <a:pt x="51050" y="16980"/>
                </a:lnTo>
                <a:lnTo>
                  <a:pt x="51000" y="17010"/>
                </a:lnTo>
                <a:lnTo>
                  <a:pt x="50700" y="17520"/>
                </a:lnTo>
                <a:lnTo>
                  <a:pt x="50550" y="17480"/>
                </a:lnTo>
                <a:lnTo>
                  <a:pt x="50280" y="17290"/>
                </a:lnTo>
                <a:lnTo>
                  <a:pt x="50020" y="17230"/>
                </a:lnTo>
                <a:lnTo>
                  <a:pt x="49940" y="17240"/>
                </a:lnTo>
                <a:lnTo>
                  <a:pt x="49900" y="17250"/>
                </a:lnTo>
                <a:lnTo>
                  <a:pt x="49830" y="17300"/>
                </a:lnTo>
                <a:lnTo>
                  <a:pt x="49780" y="17160"/>
                </a:lnTo>
                <a:lnTo>
                  <a:pt x="49730" y="17060"/>
                </a:lnTo>
                <a:lnTo>
                  <a:pt x="49640" y="16950"/>
                </a:lnTo>
                <a:lnTo>
                  <a:pt x="49030" y="16500"/>
                </a:lnTo>
                <a:lnTo>
                  <a:pt x="48680" y="16150"/>
                </a:lnTo>
                <a:lnTo>
                  <a:pt x="48550" y="16070"/>
                </a:lnTo>
                <a:lnTo>
                  <a:pt x="48500" y="16010"/>
                </a:lnTo>
                <a:lnTo>
                  <a:pt x="48450" y="15930"/>
                </a:lnTo>
                <a:lnTo>
                  <a:pt x="48360" y="15750"/>
                </a:lnTo>
                <a:lnTo>
                  <a:pt x="48330" y="15570"/>
                </a:lnTo>
                <a:lnTo>
                  <a:pt x="48330" y="15340"/>
                </a:lnTo>
                <a:lnTo>
                  <a:pt x="48430" y="14110"/>
                </a:lnTo>
                <a:lnTo>
                  <a:pt x="48520" y="13820"/>
                </a:lnTo>
                <a:lnTo>
                  <a:pt x="48570" y="13570"/>
                </a:lnTo>
                <a:lnTo>
                  <a:pt x="48720" y="13530"/>
                </a:lnTo>
                <a:lnTo>
                  <a:pt x="48860" y="13320"/>
                </a:lnTo>
                <a:lnTo>
                  <a:pt x="48970" y="13200"/>
                </a:lnTo>
                <a:lnTo>
                  <a:pt x="49080" y="13140"/>
                </a:lnTo>
                <a:lnTo>
                  <a:pt x="49310" y="13070"/>
                </a:lnTo>
                <a:lnTo>
                  <a:pt x="49400" y="13050"/>
                </a:lnTo>
                <a:lnTo>
                  <a:pt x="49510" y="13070"/>
                </a:lnTo>
                <a:lnTo>
                  <a:pt x="49610" y="13140"/>
                </a:lnTo>
                <a:lnTo>
                  <a:pt x="49710" y="13230"/>
                </a:lnTo>
                <a:lnTo>
                  <a:pt x="49790" y="13320"/>
                </a:lnTo>
                <a:lnTo>
                  <a:pt x="49830" y="13400"/>
                </a:lnTo>
                <a:lnTo>
                  <a:pt x="49850" y="13480"/>
                </a:lnTo>
                <a:lnTo>
                  <a:pt x="49850" y="13540"/>
                </a:lnTo>
                <a:lnTo>
                  <a:pt x="49860" y="13610"/>
                </a:lnTo>
                <a:lnTo>
                  <a:pt x="49880" y="13670"/>
                </a:lnTo>
                <a:lnTo>
                  <a:pt x="49900" y="13740"/>
                </a:lnTo>
                <a:lnTo>
                  <a:pt x="49900" y="13820"/>
                </a:lnTo>
                <a:lnTo>
                  <a:pt x="49870" y="13910"/>
                </a:lnTo>
                <a:lnTo>
                  <a:pt x="49870" y="14010"/>
                </a:lnTo>
                <a:lnTo>
                  <a:pt x="49900" y="14160"/>
                </a:lnTo>
                <a:lnTo>
                  <a:pt x="49910" y="14290"/>
                </a:lnTo>
                <a:lnTo>
                  <a:pt x="49920" y="14350"/>
                </a:lnTo>
                <a:lnTo>
                  <a:pt x="49960" y="14490"/>
                </a:lnTo>
                <a:lnTo>
                  <a:pt x="49980" y="14550"/>
                </a:lnTo>
                <a:lnTo>
                  <a:pt x="50000" y="14610"/>
                </a:lnTo>
                <a:lnTo>
                  <a:pt x="50030" y="14660"/>
                </a:lnTo>
                <a:lnTo>
                  <a:pt x="50070" y="14660"/>
                </a:lnTo>
                <a:lnTo>
                  <a:pt x="50110" y="14630"/>
                </a:lnTo>
                <a:lnTo>
                  <a:pt x="50150" y="14570"/>
                </a:lnTo>
                <a:lnTo>
                  <a:pt x="50180" y="14500"/>
                </a:lnTo>
                <a:lnTo>
                  <a:pt x="50220" y="14440"/>
                </a:lnTo>
                <a:lnTo>
                  <a:pt x="50290" y="14410"/>
                </a:lnTo>
                <a:lnTo>
                  <a:pt x="50380" y="14390"/>
                </a:lnTo>
                <a:lnTo>
                  <a:pt x="50480" y="14390"/>
                </a:lnTo>
                <a:lnTo>
                  <a:pt x="50580" y="14370"/>
                </a:lnTo>
                <a:lnTo>
                  <a:pt x="50670" y="14310"/>
                </a:lnTo>
                <a:lnTo>
                  <a:pt x="50950" y="14080"/>
                </a:lnTo>
                <a:lnTo>
                  <a:pt x="51040" y="14030"/>
                </a:lnTo>
                <a:lnTo>
                  <a:pt x="51180" y="13970"/>
                </a:lnTo>
                <a:lnTo>
                  <a:pt x="51220" y="13940"/>
                </a:lnTo>
                <a:lnTo>
                  <a:pt x="51280" y="13820"/>
                </a:lnTo>
                <a:lnTo>
                  <a:pt x="51320" y="13760"/>
                </a:lnTo>
                <a:lnTo>
                  <a:pt x="51380" y="13720"/>
                </a:lnTo>
                <a:lnTo>
                  <a:pt x="51470" y="13680"/>
                </a:lnTo>
                <a:lnTo>
                  <a:pt x="51540" y="13650"/>
                </a:lnTo>
                <a:lnTo>
                  <a:pt x="51840" y="13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