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Thái Bình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Thái Bìn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130" y="23990"/>
                </a:moveTo>
                <a:lnTo>
                  <a:pt x="54120" y="23990"/>
                </a:lnTo>
                <a:lnTo>
                  <a:pt x="54070" y="24050"/>
                </a:lnTo>
                <a:lnTo>
                  <a:pt x="54040" y="24080"/>
                </a:lnTo>
                <a:lnTo>
                  <a:pt x="54000" y="24090"/>
                </a:lnTo>
                <a:lnTo>
                  <a:pt x="53970" y="24100"/>
                </a:lnTo>
                <a:lnTo>
                  <a:pt x="53890" y="24100"/>
                </a:lnTo>
                <a:lnTo>
                  <a:pt x="53850" y="24090"/>
                </a:lnTo>
                <a:lnTo>
                  <a:pt x="53820" y="24070"/>
                </a:lnTo>
                <a:lnTo>
                  <a:pt x="53580" y="23890"/>
                </a:lnTo>
                <a:lnTo>
                  <a:pt x="53490" y="23780"/>
                </a:lnTo>
                <a:lnTo>
                  <a:pt x="53440" y="23740"/>
                </a:lnTo>
                <a:lnTo>
                  <a:pt x="53260" y="23640"/>
                </a:lnTo>
                <a:lnTo>
                  <a:pt x="53230" y="23590"/>
                </a:lnTo>
                <a:lnTo>
                  <a:pt x="53140" y="23580"/>
                </a:lnTo>
                <a:lnTo>
                  <a:pt x="53070" y="23610"/>
                </a:lnTo>
                <a:lnTo>
                  <a:pt x="52950" y="23730"/>
                </a:lnTo>
                <a:lnTo>
                  <a:pt x="52890" y="23780"/>
                </a:lnTo>
                <a:lnTo>
                  <a:pt x="52810" y="23810"/>
                </a:lnTo>
                <a:lnTo>
                  <a:pt x="52750" y="23790"/>
                </a:lnTo>
                <a:lnTo>
                  <a:pt x="52730" y="23710"/>
                </a:lnTo>
                <a:lnTo>
                  <a:pt x="52750" y="23630"/>
                </a:lnTo>
                <a:lnTo>
                  <a:pt x="52790" y="23570"/>
                </a:lnTo>
                <a:lnTo>
                  <a:pt x="52820" y="23500"/>
                </a:lnTo>
                <a:lnTo>
                  <a:pt x="52820" y="23410"/>
                </a:lnTo>
                <a:lnTo>
                  <a:pt x="52770" y="23320"/>
                </a:lnTo>
                <a:lnTo>
                  <a:pt x="52710" y="23290"/>
                </a:lnTo>
                <a:lnTo>
                  <a:pt x="52550" y="23300"/>
                </a:lnTo>
                <a:lnTo>
                  <a:pt x="52460" y="23280"/>
                </a:lnTo>
                <a:lnTo>
                  <a:pt x="52430" y="23210"/>
                </a:lnTo>
                <a:lnTo>
                  <a:pt x="52430" y="23120"/>
                </a:lnTo>
                <a:lnTo>
                  <a:pt x="52450" y="22980"/>
                </a:lnTo>
                <a:lnTo>
                  <a:pt x="52450" y="22930"/>
                </a:lnTo>
                <a:lnTo>
                  <a:pt x="52430" y="22890"/>
                </a:lnTo>
                <a:lnTo>
                  <a:pt x="52400" y="22860"/>
                </a:lnTo>
                <a:lnTo>
                  <a:pt x="52360" y="22840"/>
                </a:lnTo>
                <a:lnTo>
                  <a:pt x="52320" y="22830"/>
                </a:lnTo>
                <a:lnTo>
                  <a:pt x="52290" y="22820"/>
                </a:lnTo>
                <a:lnTo>
                  <a:pt x="52260" y="22790"/>
                </a:lnTo>
                <a:lnTo>
                  <a:pt x="52220" y="22710"/>
                </a:lnTo>
                <a:lnTo>
                  <a:pt x="52180" y="22530"/>
                </a:lnTo>
                <a:lnTo>
                  <a:pt x="52160" y="22440"/>
                </a:lnTo>
                <a:lnTo>
                  <a:pt x="52100" y="22370"/>
                </a:lnTo>
                <a:lnTo>
                  <a:pt x="51970" y="22260"/>
                </a:lnTo>
                <a:lnTo>
                  <a:pt x="51940" y="22180"/>
                </a:lnTo>
                <a:lnTo>
                  <a:pt x="51920" y="22000"/>
                </a:lnTo>
                <a:lnTo>
                  <a:pt x="51910" y="21950"/>
                </a:lnTo>
                <a:lnTo>
                  <a:pt x="51830" y="21910"/>
                </a:lnTo>
                <a:lnTo>
                  <a:pt x="51830" y="21790"/>
                </a:lnTo>
                <a:lnTo>
                  <a:pt x="51900" y="21730"/>
                </a:lnTo>
                <a:lnTo>
                  <a:pt x="51990" y="21690"/>
                </a:lnTo>
                <a:lnTo>
                  <a:pt x="52070" y="21670"/>
                </a:lnTo>
                <a:lnTo>
                  <a:pt x="52390" y="21680"/>
                </a:lnTo>
                <a:lnTo>
                  <a:pt x="52470" y="21650"/>
                </a:lnTo>
                <a:lnTo>
                  <a:pt x="52540" y="21610"/>
                </a:lnTo>
                <a:lnTo>
                  <a:pt x="52680" y="21500"/>
                </a:lnTo>
                <a:lnTo>
                  <a:pt x="53630" y="21360"/>
                </a:lnTo>
                <a:lnTo>
                  <a:pt x="53710" y="21660"/>
                </a:lnTo>
                <a:lnTo>
                  <a:pt x="53810" y="21930"/>
                </a:lnTo>
                <a:lnTo>
                  <a:pt x="53880" y="22050"/>
                </a:lnTo>
                <a:lnTo>
                  <a:pt x="53930" y="22100"/>
                </a:lnTo>
                <a:lnTo>
                  <a:pt x="53970" y="22100"/>
                </a:lnTo>
                <a:lnTo>
                  <a:pt x="54040" y="22070"/>
                </a:lnTo>
                <a:lnTo>
                  <a:pt x="54080" y="22060"/>
                </a:lnTo>
                <a:lnTo>
                  <a:pt x="54230" y="22060"/>
                </a:lnTo>
                <a:lnTo>
                  <a:pt x="54280" y="22050"/>
                </a:lnTo>
                <a:lnTo>
                  <a:pt x="54330" y="22030"/>
                </a:lnTo>
                <a:lnTo>
                  <a:pt x="54370" y="21990"/>
                </a:lnTo>
                <a:lnTo>
                  <a:pt x="54390" y="21960"/>
                </a:lnTo>
                <a:lnTo>
                  <a:pt x="54400" y="21920"/>
                </a:lnTo>
                <a:lnTo>
                  <a:pt x="54410" y="21890"/>
                </a:lnTo>
                <a:lnTo>
                  <a:pt x="54440" y="21870"/>
                </a:lnTo>
                <a:lnTo>
                  <a:pt x="54480" y="21860"/>
                </a:lnTo>
                <a:lnTo>
                  <a:pt x="54600" y="21830"/>
                </a:lnTo>
                <a:lnTo>
                  <a:pt x="54650" y="21810"/>
                </a:lnTo>
                <a:lnTo>
                  <a:pt x="54660" y="21810"/>
                </a:lnTo>
                <a:lnTo>
                  <a:pt x="54700" y="21860"/>
                </a:lnTo>
                <a:lnTo>
                  <a:pt x="54790" y="21970"/>
                </a:lnTo>
                <a:lnTo>
                  <a:pt x="54820" y="21990"/>
                </a:lnTo>
                <a:lnTo>
                  <a:pt x="54840" y="21990"/>
                </a:lnTo>
                <a:lnTo>
                  <a:pt x="54860" y="22000"/>
                </a:lnTo>
                <a:lnTo>
                  <a:pt x="54870" y="22070"/>
                </a:lnTo>
                <a:lnTo>
                  <a:pt x="54860" y="22110"/>
                </a:lnTo>
                <a:lnTo>
                  <a:pt x="54850" y="22140"/>
                </a:lnTo>
                <a:lnTo>
                  <a:pt x="54830" y="22170"/>
                </a:lnTo>
                <a:lnTo>
                  <a:pt x="54730" y="22200"/>
                </a:lnTo>
                <a:lnTo>
                  <a:pt x="54600" y="22330"/>
                </a:lnTo>
                <a:lnTo>
                  <a:pt x="54220" y="22480"/>
                </a:lnTo>
                <a:lnTo>
                  <a:pt x="54330" y="22540"/>
                </a:lnTo>
                <a:lnTo>
                  <a:pt x="54410" y="22530"/>
                </a:lnTo>
                <a:lnTo>
                  <a:pt x="54580" y="22440"/>
                </a:lnTo>
                <a:lnTo>
                  <a:pt x="54580" y="22480"/>
                </a:lnTo>
                <a:lnTo>
                  <a:pt x="54510" y="22580"/>
                </a:lnTo>
                <a:lnTo>
                  <a:pt x="54550" y="22670"/>
                </a:lnTo>
                <a:lnTo>
                  <a:pt x="54610" y="22760"/>
                </a:lnTo>
                <a:lnTo>
                  <a:pt x="54580" y="22870"/>
                </a:lnTo>
                <a:lnTo>
                  <a:pt x="54550" y="22880"/>
                </a:lnTo>
                <a:lnTo>
                  <a:pt x="54380" y="22940"/>
                </a:lnTo>
                <a:lnTo>
                  <a:pt x="54360" y="22950"/>
                </a:lnTo>
                <a:lnTo>
                  <a:pt x="54330" y="22970"/>
                </a:lnTo>
                <a:lnTo>
                  <a:pt x="54290" y="23020"/>
                </a:lnTo>
                <a:lnTo>
                  <a:pt x="54250" y="23080"/>
                </a:lnTo>
                <a:lnTo>
                  <a:pt x="54220" y="23130"/>
                </a:lnTo>
                <a:lnTo>
                  <a:pt x="54260" y="23130"/>
                </a:lnTo>
                <a:lnTo>
                  <a:pt x="54340" y="23070"/>
                </a:lnTo>
                <a:lnTo>
                  <a:pt x="54480" y="23020"/>
                </a:lnTo>
                <a:lnTo>
                  <a:pt x="54610" y="23000"/>
                </a:lnTo>
                <a:lnTo>
                  <a:pt x="54670" y="23060"/>
                </a:lnTo>
                <a:lnTo>
                  <a:pt x="54650" y="23330"/>
                </a:lnTo>
                <a:lnTo>
                  <a:pt x="54610" y="23480"/>
                </a:lnTo>
                <a:lnTo>
                  <a:pt x="54540" y="23560"/>
                </a:lnTo>
                <a:lnTo>
                  <a:pt x="54510" y="23500"/>
                </a:lnTo>
                <a:lnTo>
                  <a:pt x="54500" y="23470"/>
                </a:lnTo>
                <a:lnTo>
                  <a:pt x="54510" y="23500"/>
                </a:lnTo>
                <a:lnTo>
                  <a:pt x="54500" y="23510"/>
                </a:lnTo>
                <a:lnTo>
                  <a:pt x="54490" y="23520"/>
                </a:lnTo>
                <a:lnTo>
                  <a:pt x="54460" y="23510"/>
                </a:lnTo>
                <a:lnTo>
                  <a:pt x="54570" y="23620"/>
                </a:lnTo>
                <a:lnTo>
                  <a:pt x="54580" y="23680"/>
                </a:lnTo>
                <a:lnTo>
                  <a:pt x="54610" y="23750"/>
                </a:lnTo>
                <a:lnTo>
                  <a:pt x="54620" y="23850"/>
                </a:lnTo>
                <a:lnTo>
                  <a:pt x="54630" y="23970"/>
                </a:lnTo>
                <a:lnTo>
                  <a:pt x="54660" y="24150"/>
                </a:lnTo>
                <a:lnTo>
                  <a:pt x="54590" y="24220"/>
                </a:lnTo>
                <a:lnTo>
                  <a:pt x="54460" y="24080"/>
                </a:lnTo>
                <a:lnTo>
                  <a:pt x="54410" y="24000"/>
                </a:lnTo>
                <a:lnTo>
                  <a:pt x="54330" y="23930"/>
                </a:lnTo>
                <a:lnTo>
                  <a:pt x="54240" y="23910"/>
                </a:lnTo>
                <a:lnTo>
                  <a:pt x="54140" y="23940"/>
                </a:lnTo>
                <a:lnTo>
                  <a:pt x="54100" y="23940"/>
                </a:lnTo>
                <a:lnTo>
                  <a:pt x="54130" y="23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