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Thanh Hóa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Thanh Hó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120" y="21840"/>
                </a:moveTo>
                <a:lnTo>
                  <a:pt x="43180" y="21840"/>
                </a:lnTo>
                <a:lnTo>
                  <a:pt x="43380" y="21950"/>
                </a:lnTo>
                <a:lnTo>
                  <a:pt x="43470" y="22040"/>
                </a:lnTo>
                <a:lnTo>
                  <a:pt x="43680" y="22200"/>
                </a:lnTo>
                <a:lnTo>
                  <a:pt x="43780" y="22250"/>
                </a:lnTo>
                <a:lnTo>
                  <a:pt x="43870" y="22270"/>
                </a:lnTo>
                <a:lnTo>
                  <a:pt x="43970" y="22260"/>
                </a:lnTo>
                <a:lnTo>
                  <a:pt x="44080" y="22220"/>
                </a:lnTo>
                <a:lnTo>
                  <a:pt x="44170" y="22170"/>
                </a:lnTo>
                <a:lnTo>
                  <a:pt x="44360" y="21940"/>
                </a:lnTo>
                <a:lnTo>
                  <a:pt x="44540" y="21990"/>
                </a:lnTo>
                <a:lnTo>
                  <a:pt x="44810" y="22120"/>
                </a:lnTo>
                <a:lnTo>
                  <a:pt x="44930" y="22160"/>
                </a:lnTo>
                <a:lnTo>
                  <a:pt x="45680" y="22260"/>
                </a:lnTo>
                <a:lnTo>
                  <a:pt x="45790" y="22260"/>
                </a:lnTo>
                <a:lnTo>
                  <a:pt x="45960" y="22190"/>
                </a:lnTo>
                <a:lnTo>
                  <a:pt x="46100" y="22160"/>
                </a:lnTo>
                <a:lnTo>
                  <a:pt x="46180" y="22190"/>
                </a:lnTo>
                <a:lnTo>
                  <a:pt x="46250" y="22250"/>
                </a:lnTo>
                <a:lnTo>
                  <a:pt x="46440" y="22520"/>
                </a:lnTo>
                <a:lnTo>
                  <a:pt x="46540" y="22620"/>
                </a:lnTo>
                <a:lnTo>
                  <a:pt x="47100" y="23010"/>
                </a:lnTo>
                <a:lnTo>
                  <a:pt x="47960" y="23450"/>
                </a:lnTo>
                <a:lnTo>
                  <a:pt x="48180" y="23530"/>
                </a:lnTo>
                <a:lnTo>
                  <a:pt x="48320" y="23570"/>
                </a:lnTo>
                <a:lnTo>
                  <a:pt x="48480" y="23570"/>
                </a:lnTo>
                <a:lnTo>
                  <a:pt x="49730" y="24640"/>
                </a:lnTo>
                <a:lnTo>
                  <a:pt x="50110" y="24900"/>
                </a:lnTo>
                <a:lnTo>
                  <a:pt x="50360" y="25030"/>
                </a:lnTo>
                <a:lnTo>
                  <a:pt x="50690" y="25130"/>
                </a:lnTo>
                <a:lnTo>
                  <a:pt x="50840" y="25230"/>
                </a:lnTo>
                <a:lnTo>
                  <a:pt x="50960" y="25320"/>
                </a:lnTo>
                <a:lnTo>
                  <a:pt x="51070" y="25380"/>
                </a:lnTo>
                <a:lnTo>
                  <a:pt x="51170" y="25410"/>
                </a:lnTo>
                <a:lnTo>
                  <a:pt x="51370" y="25430"/>
                </a:lnTo>
                <a:lnTo>
                  <a:pt x="51460" y="25450"/>
                </a:lnTo>
                <a:lnTo>
                  <a:pt x="51520" y="25490"/>
                </a:lnTo>
                <a:lnTo>
                  <a:pt x="51570" y="25550"/>
                </a:lnTo>
                <a:lnTo>
                  <a:pt x="51580" y="25610"/>
                </a:lnTo>
                <a:lnTo>
                  <a:pt x="51590" y="25660"/>
                </a:lnTo>
                <a:lnTo>
                  <a:pt x="51570" y="25700"/>
                </a:lnTo>
                <a:lnTo>
                  <a:pt x="51550" y="25730"/>
                </a:lnTo>
                <a:lnTo>
                  <a:pt x="51520" y="25760"/>
                </a:lnTo>
                <a:lnTo>
                  <a:pt x="51370" y="25870"/>
                </a:lnTo>
                <a:lnTo>
                  <a:pt x="51370" y="25900"/>
                </a:lnTo>
                <a:lnTo>
                  <a:pt x="51360" y="25880"/>
                </a:lnTo>
                <a:lnTo>
                  <a:pt x="51320" y="25880"/>
                </a:lnTo>
                <a:lnTo>
                  <a:pt x="51290" y="25960"/>
                </a:lnTo>
                <a:lnTo>
                  <a:pt x="51220" y="26040"/>
                </a:lnTo>
                <a:lnTo>
                  <a:pt x="50960" y="26280"/>
                </a:lnTo>
                <a:lnTo>
                  <a:pt x="50910" y="26340"/>
                </a:lnTo>
                <a:lnTo>
                  <a:pt x="50870" y="26430"/>
                </a:lnTo>
                <a:lnTo>
                  <a:pt x="50870" y="26490"/>
                </a:lnTo>
                <a:lnTo>
                  <a:pt x="50910" y="26590"/>
                </a:lnTo>
                <a:lnTo>
                  <a:pt x="50920" y="26650"/>
                </a:lnTo>
                <a:lnTo>
                  <a:pt x="50790" y="26820"/>
                </a:lnTo>
                <a:lnTo>
                  <a:pt x="50770" y="26910"/>
                </a:lnTo>
                <a:lnTo>
                  <a:pt x="50770" y="27090"/>
                </a:lnTo>
                <a:lnTo>
                  <a:pt x="50750" y="27160"/>
                </a:lnTo>
                <a:lnTo>
                  <a:pt x="50730" y="27140"/>
                </a:lnTo>
                <a:lnTo>
                  <a:pt x="50670" y="27080"/>
                </a:lnTo>
                <a:lnTo>
                  <a:pt x="50630" y="27140"/>
                </a:lnTo>
                <a:lnTo>
                  <a:pt x="50550" y="27200"/>
                </a:lnTo>
                <a:lnTo>
                  <a:pt x="50390" y="27290"/>
                </a:lnTo>
                <a:lnTo>
                  <a:pt x="50430" y="27340"/>
                </a:lnTo>
                <a:lnTo>
                  <a:pt x="50500" y="27300"/>
                </a:lnTo>
                <a:lnTo>
                  <a:pt x="50670" y="27280"/>
                </a:lnTo>
                <a:lnTo>
                  <a:pt x="50750" y="27250"/>
                </a:lnTo>
                <a:lnTo>
                  <a:pt x="50720" y="27330"/>
                </a:lnTo>
                <a:lnTo>
                  <a:pt x="50610" y="27480"/>
                </a:lnTo>
                <a:lnTo>
                  <a:pt x="50590" y="27570"/>
                </a:lnTo>
                <a:lnTo>
                  <a:pt x="50550" y="27620"/>
                </a:lnTo>
                <a:lnTo>
                  <a:pt x="50470" y="27610"/>
                </a:lnTo>
                <a:lnTo>
                  <a:pt x="50390" y="27620"/>
                </a:lnTo>
                <a:lnTo>
                  <a:pt x="50350" y="27700"/>
                </a:lnTo>
                <a:lnTo>
                  <a:pt x="50320" y="27800"/>
                </a:lnTo>
                <a:lnTo>
                  <a:pt x="50190" y="28010"/>
                </a:lnTo>
                <a:lnTo>
                  <a:pt x="50150" y="28110"/>
                </a:lnTo>
                <a:lnTo>
                  <a:pt x="50130" y="28210"/>
                </a:lnTo>
                <a:lnTo>
                  <a:pt x="50130" y="28380"/>
                </a:lnTo>
                <a:lnTo>
                  <a:pt x="50100" y="28450"/>
                </a:lnTo>
                <a:lnTo>
                  <a:pt x="50100" y="28310"/>
                </a:lnTo>
                <a:lnTo>
                  <a:pt x="50020" y="28290"/>
                </a:lnTo>
                <a:lnTo>
                  <a:pt x="49940" y="28350"/>
                </a:lnTo>
                <a:lnTo>
                  <a:pt x="49940" y="28450"/>
                </a:lnTo>
                <a:lnTo>
                  <a:pt x="49970" y="28410"/>
                </a:lnTo>
                <a:lnTo>
                  <a:pt x="50010" y="28360"/>
                </a:lnTo>
                <a:lnTo>
                  <a:pt x="50020" y="28320"/>
                </a:lnTo>
                <a:lnTo>
                  <a:pt x="50050" y="28380"/>
                </a:lnTo>
                <a:lnTo>
                  <a:pt x="50070" y="28440"/>
                </a:lnTo>
                <a:lnTo>
                  <a:pt x="50070" y="28510"/>
                </a:lnTo>
                <a:lnTo>
                  <a:pt x="50080" y="28530"/>
                </a:lnTo>
                <a:lnTo>
                  <a:pt x="50100" y="28540"/>
                </a:lnTo>
                <a:lnTo>
                  <a:pt x="50110" y="28770"/>
                </a:lnTo>
                <a:lnTo>
                  <a:pt x="50040" y="29240"/>
                </a:lnTo>
                <a:lnTo>
                  <a:pt x="50070" y="29480"/>
                </a:lnTo>
                <a:lnTo>
                  <a:pt x="49980" y="29430"/>
                </a:lnTo>
                <a:lnTo>
                  <a:pt x="49900" y="29600"/>
                </a:lnTo>
                <a:lnTo>
                  <a:pt x="49820" y="29560"/>
                </a:lnTo>
                <a:lnTo>
                  <a:pt x="49820" y="29600"/>
                </a:lnTo>
                <a:lnTo>
                  <a:pt x="49890" y="29660"/>
                </a:lnTo>
                <a:lnTo>
                  <a:pt x="49920" y="29730"/>
                </a:lnTo>
                <a:lnTo>
                  <a:pt x="49940" y="29900"/>
                </a:lnTo>
                <a:lnTo>
                  <a:pt x="50050" y="30110"/>
                </a:lnTo>
                <a:lnTo>
                  <a:pt x="50070" y="30200"/>
                </a:lnTo>
                <a:lnTo>
                  <a:pt x="49940" y="30120"/>
                </a:lnTo>
                <a:lnTo>
                  <a:pt x="49960" y="30180"/>
                </a:lnTo>
                <a:lnTo>
                  <a:pt x="49980" y="30250"/>
                </a:lnTo>
                <a:lnTo>
                  <a:pt x="50030" y="30230"/>
                </a:lnTo>
                <a:lnTo>
                  <a:pt x="50060" y="30250"/>
                </a:lnTo>
                <a:lnTo>
                  <a:pt x="50040" y="30370"/>
                </a:lnTo>
                <a:lnTo>
                  <a:pt x="50030" y="30410"/>
                </a:lnTo>
                <a:lnTo>
                  <a:pt x="49780" y="30290"/>
                </a:lnTo>
                <a:lnTo>
                  <a:pt x="49400" y="30230"/>
                </a:lnTo>
                <a:lnTo>
                  <a:pt x="49330" y="30190"/>
                </a:lnTo>
                <a:lnTo>
                  <a:pt x="49010" y="29860"/>
                </a:lnTo>
                <a:lnTo>
                  <a:pt x="48890" y="29780"/>
                </a:lnTo>
                <a:lnTo>
                  <a:pt x="48800" y="29740"/>
                </a:lnTo>
                <a:lnTo>
                  <a:pt x="48740" y="29700"/>
                </a:lnTo>
                <a:lnTo>
                  <a:pt x="48680" y="29640"/>
                </a:lnTo>
                <a:lnTo>
                  <a:pt x="48530" y="29400"/>
                </a:lnTo>
                <a:lnTo>
                  <a:pt x="48430" y="29290"/>
                </a:lnTo>
                <a:lnTo>
                  <a:pt x="48270" y="29180"/>
                </a:lnTo>
                <a:lnTo>
                  <a:pt x="48130" y="29160"/>
                </a:lnTo>
                <a:lnTo>
                  <a:pt x="47850" y="29190"/>
                </a:lnTo>
                <a:lnTo>
                  <a:pt x="47730" y="29170"/>
                </a:lnTo>
                <a:lnTo>
                  <a:pt x="47640" y="29100"/>
                </a:lnTo>
                <a:lnTo>
                  <a:pt x="47460" y="28840"/>
                </a:lnTo>
                <a:lnTo>
                  <a:pt x="47380" y="28750"/>
                </a:lnTo>
                <a:lnTo>
                  <a:pt x="47300" y="28700"/>
                </a:lnTo>
                <a:lnTo>
                  <a:pt x="47220" y="28690"/>
                </a:lnTo>
                <a:lnTo>
                  <a:pt x="47150" y="28710"/>
                </a:lnTo>
                <a:lnTo>
                  <a:pt x="47090" y="28760"/>
                </a:lnTo>
                <a:lnTo>
                  <a:pt x="46970" y="28900"/>
                </a:lnTo>
                <a:lnTo>
                  <a:pt x="46910" y="28910"/>
                </a:lnTo>
                <a:lnTo>
                  <a:pt x="46880" y="28880"/>
                </a:lnTo>
                <a:lnTo>
                  <a:pt x="46880" y="28770"/>
                </a:lnTo>
                <a:lnTo>
                  <a:pt x="46890" y="28510"/>
                </a:lnTo>
                <a:lnTo>
                  <a:pt x="46880" y="28380"/>
                </a:lnTo>
                <a:lnTo>
                  <a:pt x="46830" y="28250"/>
                </a:lnTo>
                <a:lnTo>
                  <a:pt x="46740" y="28130"/>
                </a:lnTo>
                <a:lnTo>
                  <a:pt x="46400" y="27830"/>
                </a:lnTo>
                <a:lnTo>
                  <a:pt x="46270" y="27660"/>
                </a:lnTo>
                <a:lnTo>
                  <a:pt x="46150" y="27390"/>
                </a:lnTo>
                <a:lnTo>
                  <a:pt x="46100" y="27210"/>
                </a:lnTo>
                <a:lnTo>
                  <a:pt x="46080" y="27050"/>
                </a:lnTo>
                <a:lnTo>
                  <a:pt x="46110" y="26950"/>
                </a:lnTo>
                <a:lnTo>
                  <a:pt x="46150" y="26870"/>
                </a:lnTo>
                <a:lnTo>
                  <a:pt x="46300" y="26710"/>
                </a:lnTo>
                <a:lnTo>
                  <a:pt x="46340" y="26640"/>
                </a:lnTo>
                <a:lnTo>
                  <a:pt x="46340" y="26550"/>
                </a:lnTo>
                <a:lnTo>
                  <a:pt x="46280" y="26470"/>
                </a:lnTo>
                <a:lnTo>
                  <a:pt x="46180" y="26410"/>
                </a:lnTo>
                <a:lnTo>
                  <a:pt x="45830" y="26310"/>
                </a:lnTo>
                <a:lnTo>
                  <a:pt x="45650" y="26240"/>
                </a:lnTo>
                <a:lnTo>
                  <a:pt x="45370" y="26060"/>
                </a:lnTo>
                <a:lnTo>
                  <a:pt x="45070" y="25940"/>
                </a:lnTo>
                <a:lnTo>
                  <a:pt x="44960" y="25920"/>
                </a:lnTo>
                <a:lnTo>
                  <a:pt x="44990" y="25900"/>
                </a:lnTo>
                <a:lnTo>
                  <a:pt x="45010" y="25810"/>
                </a:lnTo>
                <a:lnTo>
                  <a:pt x="45000" y="25740"/>
                </a:lnTo>
                <a:lnTo>
                  <a:pt x="44980" y="25660"/>
                </a:lnTo>
                <a:lnTo>
                  <a:pt x="44970" y="25600"/>
                </a:lnTo>
                <a:lnTo>
                  <a:pt x="44980" y="25600"/>
                </a:lnTo>
                <a:lnTo>
                  <a:pt x="44980" y="25590"/>
                </a:lnTo>
                <a:lnTo>
                  <a:pt x="44980" y="25580"/>
                </a:lnTo>
                <a:lnTo>
                  <a:pt x="44990" y="25580"/>
                </a:lnTo>
                <a:lnTo>
                  <a:pt x="44990" y="25570"/>
                </a:lnTo>
                <a:lnTo>
                  <a:pt x="45000" y="25570"/>
                </a:lnTo>
                <a:lnTo>
                  <a:pt x="45000" y="25580"/>
                </a:lnTo>
                <a:lnTo>
                  <a:pt x="45010" y="25580"/>
                </a:lnTo>
                <a:lnTo>
                  <a:pt x="45010" y="25570"/>
                </a:lnTo>
                <a:lnTo>
                  <a:pt x="45020" y="25570"/>
                </a:lnTo>
                <a:lnTo>
                  <a:pt x="45030" y="25570"/>
                </a:lnTo>
                <a:lnTo>
                  <a:pt x="45030" y="25560"/>
                </a:lnTo>
                <a:lnTo>
                  <a:pt x="45040" y="25560"/>
                </a:lnTo>
                <a:lnTo>
                  <a:pt x="45050" y="25560"/>
                </a:lnTo>
                <a:lnTo>
                  <a:pt x="45050" y="25550"/>
                </a:lnTo>
                <a:lnTo>
                  <a:pt x="45060" y="25550"/>
                </a:lnTo>
                <a:lnTo>
                  <a:pt x="45060" y="25540"/>
                </a:lnTo>
                <a:lnTo>
                  <a:pt x="45060" y="25530"/>
                </a:lnTo>
                <a:lnTo>
                  <a:pt x="45060" y="25520"/>
                </a:lnTo>
                <a:lnTo>
                  <a:pt x="45070" y="25520"/>
                </a:lnTo>
                <a:lnTo>
                  <a:pt x="45070" y="25510"/>
                </a:lnTo>
                <a:lnTo>
                  <a:pt x="45080" y="25510"/>
                </a:lnTo>
                <a:lnTo>
                  <a:pt x="45080" y="25500"/>
                </a:lnTo>
                <a:lnTo>
                  <a:pt x="45090" y="25500"/>
                </a:lnTo>
                <a:lnTo>
                  <a:pt x="45100" y="25500"/>
                </a:lnTo>
                <a:lnTo>
                  <a:pt x="45100" y="25490"/>
                </a:lnTo>
                <a:lnTo>
                  <a:pt x="45110" y="25490"/>
                </a:lnTo>
                <a:lnTo>
                  <a:pt x="45120" y="25480"/>
                </a:lnTo>
                <a:lnTo>
                  <a:pt x="45130" y="25480"/>
                </a:lnTo>
                <a:lnTo>
                  <a:pt x="45130" y="25470"/>
                </a:lnTo>
                <a:lnTo>
                  <a:pt x="45130" y="25460"/>
                </a:lnTo>
                <a:lnTo>
                  <a:pt x="45120" y="25450"/>
                </a:lnTo>
                <a:lnTo>
                  <a:pt x="45120" y="25440"/>
                </a:lnTo>
                <a:lnTo>
                  <a:pt x="45130" y="25440"/>
                </a:lnTo>
                <a:lnTo>
                  <a:pt x="45130" y="25430"/>
                </a:lnTo>
                <a:lnTo>
                  <a:pt x="45130" y="25420"/>
                </a:lnTo>
                <a:lnTo>
                  <a:pt x="45140" y="25410"/>
                </a:lnTo>
                <a:lnTo>
                  <a:pt x="45140" y="25400"/>
                </a:lnTo>
                <a:lnTo>
                  <a:pt x="45140" y="25390"/>
                </a:lnTo>
                <a:lnTo>
                  <a:pt x="45140" y="25380"/>
                </a:lnTo>
                <a:lnTo>
                  <a:pt x="45140" y="25370"/>
                </a:lnTo>
                <a:lnTo>
                  <a:pt x="45150" y="25370"/>
                </a:lnTo>
                <a:lnTo>
                  <a:pt x="45160" y="25370"/>
                </a:lnTo>
                <a:lnTo>
                  <a:pt x="45160" y="25360"/>
                </a:lnTo>
                <a:lnTo>
                  <a:pt x="45170" y="25360"/>
                </a:lnTo>
                <a:lnTo>
                  <a:pt x="45170" y="25350"/>
                </a:lnTo>
                <a:lnTo>
                  <a:pt x="45170" y="25340"/>
                </a:lnTo>
                <a:lnTo>
                  <a:pt x="45170" y="25330"/>
                </a:lnTo>
                <a:lnTo>
                  <a:pt x="45180" y="25330"/>
                </a:lnTo>
                <a:lnTo>
                  <a:pt x="45190" y="25330"/>
                </a:lnTo>
                <a:lnTo>
                  <a:pt x="45190" y="25320"/>
                </a:lnTo>
                <a:lnTo>
                  <a:pt x="45200" y="25320"/>
                </a:lnTo>
                <a:lnTo>
                  <a:pt x="45200" y="25310"/>
                </a:lnTo>
                <a:lnTo>
                  <a:pt x="45210" y="25310"/>
                </a:lnTo>
                <a:lnTo>
                  <a:pt x="45210" y="25300"/>
                </a:lnTo>
                <a:lnTo>
                  <a:pt x="45220" y="25300"/>
                </a:lnTo>
                <a:lnTo>
                  <a:pt x="45220" y="25290"/>
                </a:lnTo>
                <a:lnTo>
                  <a:pt x="45230" y="25280"/>
                </a:lnTo>
                <a:lnTo>
                  <a:pt x="45240" y="25280"/>
                </a:lnTo>
                <a:lnTo>
                  <a:pt x="45230" y="25280"/>
                </a:lnTo>
                <a:lnTo>
                  <a:pt x="45220" y="25280"/>
                </a:lnTo>
                <a:lnTo>
                  <a:pt x="45210" y="25280"/>
                </a:lnTo>
                <a:lnTo>
                  <a:pt x="45200" y="25270"/>
                </a:lnTo>
                <a:lnTo>
                  <a:pt x="45190" y="25270"/>
                </a:lnTo>
                <a:lnTo>
                  <a:pt x="45180" y="25260"/>
                </a:lnTo>
                <a:lnTo>
                  <a:pt x="45170" y="25260"/>
                </a:lnTo>
                <a:lnTo>
                  <a:pt x="45160" y="25260"/>
                </a:lnTo>
                <a:lnTo>
                  <a:pt x="45150" y="25260"/>
                </a:lnTo>
                <a:lnTo>
                  <a:pt x="45140" y="25260"/>
                </a:lnTo>
                <a:lnTo>
                  <a:pt x="45130" y="25250"/>
                </a:lnTo>
                <a:lnTo>
                  <a:pt x="45130" y="25260"/>
                </a:lnTo>
                <a:lnTo>
                  <a:pt x="45120" y="25260"/>
                </a:lnTo>
                <a:lnTo>
                  <a:pt x="45110" y="25260"/>
                </a:lnTo>
                <a:lnTo>
                  <a:pt x="45110" y="25250"/>
                </a:lnTo>
                <a:lnTo>
                  <a:pt x="45100" y="25250"/>
                </a:lnTo>
                <a:lnTo>
                  <a:pt x="45090" y="25250"/>
                </a:lnTo>
                <a:lnTo>
                  <a:pt x="45080" y="25250"/>
                </a:lnTo>
                <a:lnTo>
                  <a:pt x="45080" y="25240"/>
                </a:lnTo>
                <a:lnTo>
                  <a:pt x="45070" y="25240"/>
                </a:lnTo>
                <a:lnTo>
                  <a:pt x="45060" y="25230"/>
                </a:lnTo>
                <a:lnTo>
                  <a:pt x="45060" y="25220"/>
                </a:lnTo>
                <a:lnTo>
                  <a:pt x="45050" y="25220"/>
                </a:lnTo>
                <a:lnTo>
                  <a:pt x="45050" y="25210"/>
                </a:lnTo>
                <a:lnTo>
                  <a:pt x="45050" y="25200"/>
                </a:lnTo>
                <a:lnTo>
                  <a:pt x="45050" y="25190"/>
                </a:lnTo>
                <a:lnTo>
                  <a:pt x="45050" y="25180"/>
                </a:lnTo>
                <a:lnTo>
                  <a:pt x="45060" y="25180"/>
                </a:lnTo>
                <a:lnTo>
                  <a:pt x="45060" y="25170"/>
                </a:lnTo>
                <a:lnTo>
                  <a:pt x="45050" y="25170"/>
                </a:lnTo>
                <a:lnTo>
                  <a:pt x="45040" y="25170"/>
                </a:lnTo>
                <a:lnTo>
                  <a:pt x="45040" y="25160"/>
                </a:lnTo>
                <a:lnTo>
                  <a:pt x="45030" y="25160"/>
                </a:lnTo>
                <a:lnTo>
                  <a:pt x="45020" y="25160"/>
                </a:lnTo>
                <a:lnTo>
                  <a:pt x="45020" y="25150"/>
                </a:lnTo>
                <a:lnTo>
                  <a:pt x="45010" y="25150"/>
                </a:lnTo>
                <a:lnTo>
                  <a:pt x="45000" y="25140"/>
                </a:lnTo>
                <a:lnTo>
                  <a:pt x="45000" y="25130"/>
                </a:lnTo>
                <a:lnTo>
                  <a:pt x="44990" y="25120"/>
                </a:lnTo>
                <a:lnTo>
                  <a:pt x="44980" y="25120"/>
                </a:lnTo>
                <a:lnTo>
                  <a:pt x="44980" y="25110"/>
                </a:lnTo>
                <a:lnTo>
                  <a:pt x="44970" y="25110"/>
                </a:lnTo>
                <a:lnTo>
                  <a:pt x="44960" y="25110"/>
                </a:lnTo>
                <a:lnTo>
                  <a:pt x="44950" y="25100"/>
                </a:lnTo>
                <a:lnTo>
                  <a:pt x="44940" y="25100"/>
                </a:lnTo>
                <a:lnTo>
                  <a:pt x="44930" y="25100"/>
                </a:lnTo>
                <a:lnTo>
                  <a:pt x="44920" y="25090"/>
                </a:lnTo>
                <a:lnTo>
                  <a:pt x="44910" y="25090"/>
                </a:lnTo>
                <a:lnTo>
                  <a:pt x="44900" y="25080"/>
                </a:lnTo>
                <a:lnTo>
                  <a:pt x="44900" y="25070"/>
                </a:lnTo>
                <a:lnTo>
                  <a:pt x="44890" y="25070"/>
                </a:lnTo>
                <a:lnTo>
                  <a:pt x="44890" y="25060"/>
                </a:lnTo>
                <a:lnTo>
                  <a:pt x="44880" y="25060"/>
                </a:lnTo>
                <a:lnTo>
                  <a:pt x="44870" y="25060"/>
                </a:lnTo>
                <a:lnTo>
                  <a:pt x="44870" y="25050"/>
                </a:lnTo>
                <a:lnTo>
                  <a:pt x="44870" y="25040"/>
                </a:lnTo>
                <a:lnTo>
                  <a:pt x="44860" y="25040"/>
                </a:lnTo>
                <a:lnTo>
                  <a:pt x="44860" y="25030"/>
                </a:lnTo>
                <a:lnTo>
                  <a:pt x="44850" y="25030"/>
                </a:lnTo>
                <a:lnTo>
                  <a:pt x="44850" y="25020"/>
                </a:lnTo>
                <a:lnTo>
                  <a:pt x="44850" y="25010"/>
                </a:lnTo>
                <a:lnTo>
                  <a:pt x="44850" y="25000"/>
                </a:lnTo>
                <a:lnTo>
                  <a:pt x="44840" y="25000"/>
                </a:lnTo>
                <a:lnTo>
                  <a:pt x="44830" y="25000"/>
                </a:lnTo>
                <a:lnTo>
                  <a:pt x="44830" y="24990"/>
                </a:lnTo>
                <a:lnTo>
                  <a:pt x="44820" y="24990"/>
                </a:lnTo>
                <a:lnTo>
                  <a:pt x="44820" y="24980"/>
                </a:lnTo>
                <a:lnTo>
                  <a:pt x="44820" y="24970"/>
                </a:lnTo>
                <a:lnTo>
                  <a:pt x="44820" y="24960"/>
                </a:lnTo>
                <a:lnTo>
                  <a:pt x="44830" y="24960"/>
                </a:lnTo>
                <a:lnTo>
                  <a:pt x="44830" y="24950"/>
                </a:lnTo>
                <a:lnTo>
                  <a:pt x="44840" y="24950"/>
                </a:lnTo>
                <a:lnTo>
                  <a:pt x="44850" y="24950"/>
                </a:lnTo>
                <a:lnTo>
                  <a:pt x="44850" y="24940"/>
                </a:lnTo>
                <a:lnTo>
                  <a:pt x="44860" y="24940"/>
                </a:lnTo>
                <a:lnTo>
                  <a:pt x="44870" y="24940"/>
                </a:lnTo>
                <a:lnTo>
                  <a:pt x="44870" y="24930"/>
                </a:lnTo>
                <a:lnTo>
                  <a:pt x="44870" y="24920"/>
                </a:lnTo>
                <a:lnTo>
                  <a:pt x="44870" y="24910"/>
                </a:lnTo>
                <a:lnTo>
                  <a:pt x="44860" y="24910"/>
                </a:lnTo>
                <a:lnTo>
                  <a:pt x="44860" y="24900"/>
                </a:lnTo>
                <a:lnTo>
                  <a:pt x="44860" y="24890"/>
                </a:lnTo>
                <a:lnTo>
                  <a:pt x="44860" y="24880"/>
                </a:lnTo>
                <a:lnTo>
                  <a:pt x="44850" y="24880"/>
                </a:lnTo>
                <a:lnTo>
                  <a:pt x="44840" y="24880"/>
                </a:lnTo>
                <a:lnTo>
                  <a:pt x="44830" y="24880"/>
                </a:lnTo>
                <a:lnTo>
                  <a:pt x="44820" y="24880"/>
                </a:lnTo>
                <a:lnTo>
                  <a:pt x="44820" y="24890"/>
                </a:lnTo>
                <a:lnTo>
                  <a:pt x="44810" y="24890"/>
                </a:lnTo>
                <a:lnTo>
                  <a:pt x="44810" y="24900"/>
                </a:lnTo>
                <a:lnTo>
                  <a:pt x="44800" y="24900"/>
                </a:lnTo>
                <a:lnTo>
                  <a:pt x="44790" y="24900"/>
                </a:lnTo>
                <a:lnTo>
                  <a:pt x="44780" y="24900"/>
                </a:lnTo>
                <a:lnTo>
                  <a:pt x="44770" y="24900"/>
                </a:lnTo>
                <a:lnTo>
                  <a:pt x="44760" y="24900"/>
                </a:lnTo>
                <a:lnTo>
                  <a:pt x="44760" y="24910"/>
                </a:lnTo>
                <a:lnTo>
                  <a:pt x="44750" y="24920"/>
                </a:lnTo>
                <a:lnTo>
                  <a:pt x="44740" y="24920"/>
                </a:lnTo>
                <a:lnTo>
                  <a:pt x="44740" y="24930"/>
                </a:lnTo>
                <a:lnTo>
                  <a:pt x="44730" y="24930"/>
                </a:lnTo>
                <a:lnTo>
                  <a:pt x="44720" y="24930"/>
                </a:lnTo>
                <a:lnTo>
                  <a:pt x="44720" y="24940"/>
                </a:lnTo>
                <a:lnTo>
                  <a:pt x="44720" y="24890"/>
                </a:lnTo>
                <a:lnTo>
                  <a:pt x="44750" y="24820"/>
                </a:lnTo>
                <a:lnTo>
                  <a:pt x="44740" y="24770"/>
                </a:lnTo>
                <a:lnTo>
                  <a:pt x="44220" y="24490"/>
                </a:lnTo>
                <a:lnTo>
                  <a:pt x="43980" y="24500"/>
                </a:lnTo>
                <a:lnTo>
                  <a:pt x="43720" y="24590"/>
                </a:lnTo>
                <a:lnTo>
                  <a:pt x="43630" y="24610"/>
                </a:lnTo>
                <a:lnTo>
                  <a:pt x="43620" y="24600"/>
                </a:lnTo>
                <a:lnTo>
                  <a:pt x="43620" y="24590"/>
                </a:lnTo>
                <a:lnTo>
                  <a:pt x="43610" y="24590"/>
                </a:lnTo>
                <a:lnTo>
                  <a:pt x="43610" y="24580"/>
                </a:lnTo>
                <a:lnTo>
                  <a:pt x="43600" y="24580"/>
                </a:lnTo>
                <a:lnTo>
                  <a:pt x="43600" y="24590"/>
                </a:lnTo>
                <a:lnTo>
                  <a:pt x="43590" y="24590"/>
                </a:lnTo>
                <a:lnTo>
                  <a:pt x="43580" y="24590"/>
                </a:lnTo>
                <a:lnTo>
                  <a:pt x="43570" y="24590"/>
                </a:lnTo>
                <a:lnTo>
                  <a:pt x="43570" y="24580"/>
                </a:lnTo>
                <a:lnTo>
                  <a:pt x="43560" y="24580"/>
                </a:lnTo>
                <a:lnTo>
                  <a:pt x="43550" y="24580"/>
                </a:lnTo>
                <a:lnTo>
                  <a:pt x="43550" y="24570"/>
                </a:lnTo>
                <a:lnTo>
                  <a:pt x="43540" y="24560"/>
                </a:lnTo>
                <a:lnTo>
                  <a:pt x="43540" y="24550"/>
                </a:lnTo>
                <a:lnTo>
                  <a:pt x="43530" y="24550"/>
                </a:lnTo>
                <a:lnTo>
                  <a:pt x="43530" y="24540"/>
                </a:lnTo>
                <a:lnTo>
                  <a:pt x="43520" y="24540"/>
                </a:lnTo>
                <a:lnTo>
                  <a:pt x="43510" y="24540"/>
                </a:lnTo>
                <a:lnTo>
                  <a:pt x="43500" y="24530"/>
                </a:lnTo>
                <a:lnTo>
                  <a:pt x="43490" y="24530"/>
                </a:lnTo>
                <a:lnTo>
                  <a:pt x="43480" y="24520"/>
                </a:lnTo>
                <a:lnTo>
                  <a:pt x="43470" y="24520"/>
                </a:lnTo>
                <a:lnTo>
                  <a:pt x="43460" y="24520"/>
                </a:lnTo>
                <a:lnTo>
                  <a:pt x="43450" y="24520"/>
                </a:lnTo>
                <a:lnTo>
                  <a:pt x="43450" y="24510"/>
                </a:lnTo>
                <a:lnTo>
                  <a:pt x="43440" y="24510"/>
                </a:lnTo>
                <a:lnTo>
                  <a:pt x="43430" y="24510"/>
                </a:lnTo>
                <a:lnTo>
                  <a:pt x="43420" y="24510"/>
                </a:lnTo>
                <a:lnTo>
                  <a:pt x="43410" y="24510"/>
                </a:lnTo>
                <a:lnTo>
                  <a:pt x="43410" y="24520"/>
                </a:lnTo>
                <a:lnTo>
                  <a:pt x="43400" y="24520"/>
                </a:lnTo>
                <a:lnTo>
                  <a:pt x="43390" y="24520"/>
                </a:lnTo>
                <a:lnTo>
                  <a:pt x="43380" y="24520"/>
                </a:lnTo>
                <a:lnTo>
                  <a:pt x="43370" y="24520"/>
                </a:lnTo>
                <a:lnTo>
                  <a:pt x="43360" y="24520"/>
                </a:lnTo>
                <a:lnTo>
                  <a:pt x="43350" y="24510"/>
                </a:lnTo>
                <a:lnTo>
                  <a:pt x="43340" y="24510"/>
                </a:lnTo>
                <a:lnTo>
                  <a:pt x="43330" y="24510"/>
                </a:lnTo>
                <a:lnTo>
                  <a:pt x="43330" y="24500"/>
                </a:lnTo>
                <a:lnTo>
                  <a:pt x="43330" y="24490"/>
                </a:lnTo>
                <a:lnTo>
                  <a:pt x="43330" y="24480"/>
                </a:lnTo>
                <a:lnTo>
                  <a:pt x="43330" y="24470"/>
                </a:lnTo>
                <a:lnTo>
                  <a:pt x="43320" y="24470"/>
                </a:lnTo>
                <a:lnTo>
                  <a:pt x="43320" y="24460"/>
                </a:lnTo>
                <a:lnTo>
                  <a:pt x="43320" y="24450"/>
                </a:lnTo>
                <a:lnTo>
                  <a:pt x="43320" y="24440"/>
                </a:lnTo>
                <a:lnTo>
                  <a:pt x="43310" y="24440"/>
                </a:lnTo>
                <a:lnTo>
                  <a:pt x="43310" y="24430"/>
                </a:lnTo>
                <a:lnTo>
                  <a:pt x="43300" y="24430"/>
                </a:lnTo>
                <a:lnTo>
                  <a:pt x="43300" y="24420"/>
                </a:lnTo>
                <a:lnTo>
                  <a:pt x="43290" y="24420"/>
                </a:lnTo>
                <a:lnTo>
                  <a:pt x="43290" y="24410"/>
                </a:lnTo>
                <a:lnTo>
                  <a:pt x="43280" y="24410"/>
                </a:lnTo>
                <a:lnTo>
                  <a:pt x="43270" y="24410"/>
                </a:lnTo>
                <a:lnTo>
                  <a:pt x="43260" y="24410"/>
                </a:lnTo>
                <a:lnTo>
                  <a:pt x="43250" y="24410"/>
                </a:lnTo>
                <a:lnTo>
                  <a:pt x="43240" y="24410"/>
                </a:lnTo>
                <a:lnTo>
                  <a:pt x="43240" y="24330"/>
                </a:lnTo>
                <a:lnTo>
                  <a:pt x="43240" y="24200"/>
                </a:lnTo>
                <a:lnTo>
                  <a:pt x="43270" y="24120"/>
                </a:lnTo>
                <a:lnTo>
                  <a:pt x="43320" y="24080"/>
                </a:lnTo>
                <a:lnTo>
                  <a:pt x="43370" y="24080"/>
                </a:lnTo>
                <a:lnTo>
                  <a:pt x="43410" y="24070"/>
                </a:lnTo>
                <a:lnTo>
                  <a:pt x="43450" y="23980"/>
                </a:lnTo>
                <a:lnTo>
                  <a:pt x="43460" y="23930"/>
                </a:lnTo>
                <a:lnTo>
                  <a:pt x="43450" y="23850"/>
                </a:lnTo>
                <a:lnTo>
                  <a:pt x="43430" y="23780"/>
                </a:lnTo>
                <a:lnTo>
                  <a:pt x="43410" y="23730"/>
                </a:lnTo>
                <a:lnTo>
                  <a:pt x="43320" y="23670"/>
                </a:lnTo>
                <a:lnTo>
                  <a:pt x="43100" y="23580"/>
                </a:lnTo>
                <a:lnTo>
                  <a:pt x="43000" y="23510"/>
                </a:lnTo>
                <a:lnTo>
                  <a:pt x="43000" y="23500"/>
                </a:lnTo>
                <a:lnTo>
                  <a:pt x="43010" y="23500"/>
                </a:lnTo>
                <a:lnTo>
                  <a:pt x="43020" y="23490"/>
                </a:lnTo>
                <a:lnTo>
                  <a:pt x="43020" y="23480"/>
                </a:lnTo>
                <a:lnTo>
                  <a:pt x="43020" y="23470"/>
                </a:lnTo>
                <a:lnTo>
                  <a:pt x="43040" y="23460"/>
                </a:lnTo>
                <a:lnTo>
                  <a:pt x="43050" y="23450"/>
                </a:lnTo>
                <a:lnTo>
                  <a:pt x="43050" y="23440"/>
                </a:lnTo>
                <a:lnTo>
                  <a:pt x="43060" y="23440"/>
                </a:lnTo>
                <a:lnTo>
                  <a:pt x="43070" y="23440"/>
                </a:lnTo>
                <a:lnTo>
                  <a:pt x="43100" y="23450"/>
                </a:lnTo>
                <a:lnTo>
                  <a:pt x="43120" y="23460"/>
                </a:lnTo>
                <a:lnTo>
                  <a:pt x="43140" y="23460"/>
                </a:lnTo>
                <a:lnTo>
                  <a:pt x="43160" y="23460"/>
                </a:lnTo>
                <a:lnTo>
                  <a:pt x="43170" y="23460"/>
                </a:lnTo>
                <a:lnTo>
                  <a:pt x="43180" y="23450"/>
                </a:lnTo>
                <a:lnTo>
                  <a:pt x="43190" y="23440"/>
                </a:lnTo>
                <a:lnTo>
                  <a:pt x="43200" y="23440"/>
                </a:lnTo>
                <a:lnTo>
                  <a:pt x="43210" y="23440"/>
                </a:lnTo>
                <a:lnTo>
                  <a:pt x="43210" y="23430"/>
                </a:lnTo>
                <a:lnTo>
                  <a:pt x="43220" y="23410"/>
                </a:lnTo>
                <a:lnTo>
                  <a:pt x="43230" y="23410"/>
                </a:lnTo>
                <a:lnTo>
                  <a:pt x="43240" y="23410"/>
                </a:lnTo>
                <a:lnTo>
                  <a:pt x="43260" y="23400"/>
                </a:lnTo>
                <a:lnTo>
                  <a:pt x="43280" y="23400"/>
                </a:lnTo>
                <a:lnTo>
                  <a:pt x="43290" y="23400"/>
                </a:lnTo>
                <a:lnTo>
                  <a:pt x="43300" y="23400"/>
                </a:lnTo>
                <a:lnTo>
                  <a:pt x="43310" y="23390"/>
                </a:lnTo>
                <a:lnTo>
                  <a:pt x="43330" y="23390"/>
                </a:lnTo>
                <a:lnTo>
                  <a:pt x="43340" y="23380"/>
                </a:lnTo>
                <a:lnTo>
                  <a:pt x="43350" y="23380"/>
                </a:lnTo>
                <a:lnTo>
                  <a:pt x="43360" y="23370"/>
                </a:lnTo>
                <a:lnTo>
                  <a:pt x="43370" y="23360"/>
                </a:lnTo>
                <a:lnTo>
                  <a:pt x="43380" y="23350"/>
                </a:lnTo>
                <a:lnTo>
                  <a:pt x="43390" y="23340"/>
                </a:lnTo>
                <a:lnTo>
                  <a:pt x="43390" y="23330"/>
                </a:lnTo>
                <a:lnTo>
                  <a:pt x="43380" y="23320"/>
                </a:lnTo>
                <a:lnTo>
                  <a:pt x="43390" y="23310"/>
                </a:lnTo>
                <a:lnTo>
                  <a:pt x="43390" y="23300"/>
                </a:lnTo>
                <a:lnTo>
                  <a:pt x="43390" y="23290"/>
                </a:lnTo>
                <a:lnTo>
                  <a:pt x="43410" y="23280"/>
                </a:lnTo>
                <a:lnTo>
                  <a:pt x="43420" y="23270"/>
                </a:lnTo>
                <a:lnTo>
                  <a:pt x="43440" y="23270"/>
                </a:lnTo>
                <a:lnTo>
                  <a:pt x="43450" y="23270"/>
                </a:lnTo>
                <a:lnTo>
                  <a:pt x="43460" y="23270"/>
                </a:lnTo>
                <a:lnTo>
                  <a:pt x="43470" y="23270"/>
                </a:lnTo>
                <a:lnTo>
                  <a:pt x="43480" y="23270"/>
                </a:lnTo>
                <a:lnTo>
                  <a:pt x="43490" y="23270"/>
                </a:lnTo>
                <a:lnTo>
                  <a:pt x="43490" y="23260"/>
                </a:lnTo>
                <a:lnTo>
                  <a:pt x="43490" y="23250"/>
                </a:lnTo>
                <a:lnTo>
                  <a:pt x="43500" y="23250"/>
                </a:lnTo>
                <a:lnTo>
                  <a:pt x="43510" y="23250"/>
                </a:lnTo>
                <a:lnTo>
                  <a:pt x="43520" y="23240"/>
                </a:lnTo>
                <a:lnTo>
                  <a:pt x="43530" y="23240"/>
                </a:lnTo>
                <a:lnTo>
                  <a:pt x="43530" y="23230"/>
                </a:lnTo>
                <a:lnTo>
                  <a:pt x="43530" y="23220"/>
                </a:lnTo>
                <a:lnTo>
                  <a:pt x="43520" y="23210"/>
                </a:lnTo>
                <a:lnTo>
                  <a:pt x="43520" y="23200"/>
                </a:lnTo>
                <a:lnTo>
                  <a:pt x="43510" y="23190"/>
                </a:lnTo>
                <a:lnTo>
                  <a:pt x="43510" y="23180"/>
                </a:lnTo>
                <a:lnTo>
                  <a:pt x="43500" y="23180"/>
                </a:lnTo>
                <a:lnTo>
                  <a:pt x="43510" y="23170"/>
                </a:lnTo>
                <a:lnTo>
                  <a:pt x="43500" y="23170"/>
                </a:lnTo>
                <a:lnTo>
                  <a:pt x="43500" y="23160"/>
                </a:lnTo>
                <a:lnTo>
                  <a:pt x="43490" y="23160"/>
                </a:lnTo>
                <a:lnTo>
                  <a:pt x="43480" y="23160"/>
                </a:lnTo>
                <a:lnTo>
                  <a:pt x="43470" y="23160"/>
                </a:lnTo>
                <a:lnTo>
                  <a:pt x="43450" y="23150"/>
                </a:lnTo>
                <a:lnTo>
                  <a:pt x="43450" y="23140"/>
                </a:lnTo>
                <a:lnTo>
                  <a:pt x="43450" y="23130"/>
                </a:lnTo>
                <a:lnTo>
                  <a:pt x="43440" y="23120"/>
                </a:lnTo>
                <a:lnTo>
                  <a:pt x="43440" y="23110"/>
                </a:lnTo>
                <a:lnTo>
                  <a:pt x="43440" y="23100"/>
                </a:lnTo>
                <a:lnTo>
                  <a:pt x="43440" y="23090"/>
                </a:lnTo>
                <a:lnTo>
                  <a:pt x="43430" y="23090"/>
                </a:lnTo>
                <a:lnTo>
                  <a:pt x="43420" y="23080"/>
                </a:lnTo>
                <a:lnTo>
                  <a:pt x="43410" y="23080"/>
                </a:lnTo>
                <a:lnTo>
                  <a:pt x="43400" y="23070"/>
                </a:lnTo>
                <a:lnTo>
                  <a:pt x="43390" y="23060"/>
                </a:lnTo>
                <a:lnTo>
                  <a:pt x="43370" y="23050"/>
                </a:lnTo>
                <a:lnTo>
                  <a:pt x="43360" y="23040"/>
                </a:lnTo>
                <a:lnTo>
                  <a:pt x="43340" y="23040"/>
                </a:lnTo>
                <a:lnTo>
                  <a:pt x="43320" y="23030"/>
                </a:lnTo>
                <a:lnTo>
                  <a:pt x="43310" y="23020"/>
                </a:lnTo>
                <a:lnTo>
                  <a:pt x="43310" y="23010"/>
                </a:lnTo>
                <a:lnTo>
                  <a:pt x="43310" y="23000"/>
                </a:lnTo>
                <a:lnTo>
                  <a:pt x="43310" y="22990"/>
                </a:lnTo>
                <a:lnTo>
                  <a:pt x="43310" y="22980"/>
                </a:lnTo>
                <a:lnTo>
                  <a:pt x="43310" y="22970"/>
                </a:lnTo>
                <a:lnTo>
                  <a:pt x="43320" y="22960"/>
                </a:lnTo>
                <a:lnTo>
                  <a:pt x="43330" y="22960"/>
                </a:lnTo>
                <a:lnTo>
                  <a:pt x="43340" y="22950"/>
                </a:lnTo>
                <a:lnTo>
                  <a:pt x="43350" y="22940"/>
                </a:lnTo>
                <a:lnTo>
                  <a:pt x="43340" y="22930"/>
                </a:lnTo>
                <a:lnTo>
                  <a:pt x="43340" y="22920"/>
                </a:lnTo>
                <a:lnTo>
                  <a:pt x="43330" y="22920"/>
                </a:lnTo>
                <a:lnTo>
                  <a:pt x="43320" y="22910"/>
                </a:lnTo>
                <a:lnTo>
                  <a:pt x="43310" y="22920"/>
                </a:lnTo>
                <a:lnTo>
                  <a:pt x="43300" y="22920"/>
                </a:lnTo>
                <a:lnTo>
                  <a:pt x="43280" y="22930"/>
                </a:lnTo>
                <a:lnTo>
                  <a:pt x="43270" y="22930"/>
                </a:lnTo>
                <a:lnTo>
                  <a:pt x="43270" y="22920"/>
                </a:lnTo>
                <a:lnTo>
                  <a:pt x="43280" y="22910"/>
                </a:lnTo>
                <a:lnTo>
                  <a:pt x="43280" y="22900"/>
                </a:lnTo>
                <a:lnTo>
                  <a:pt x="43280" y="22890"/>
                </a:lnTo>
                <a:lnTo>
                  <a:pt x="43270" y="22890"/>
                </a:lnTo>
                <a:lnTo>
                  <a:pt x="43260" y="22890"/>
                </a:lnTo>
                <a:lnTo>
                  <a:pt x="43250" y="22890"/>
                </a:lnTo>
                <a:lnTo>
                  <a:pt x="43240" y="22890"/>
                </a:lnTo>
                <a:lnTo>
                  <a:pt x="43230" y="22900"/>
                </a:lnTo>
                <a:lnTo>
                  <a:pt x="43220" y="22900"/>
                </a:lnTo>
                <a:lnTo>
                  <a:pt x="43210" y="22900"/>
                </a:lnTo>
                <a:lnTo>
                  <a:pt x="43200" y="22910"/>
                </a:lnTo>
                <a:lnTo>
                  <a:pt x="43200" y="22920"/>
                </a:lnTo>
                <a:lnTo>
                  <a:pt x="43180" y="22930"/>
                </a:lnTo>
                <a:lnTo>
                  <a:pt x="43170" y="22930"/>
                </a:lnTo>
                <a:lnTo>
                  <a:pt x="43160" y="22930"/>
                </a:lnTo>
                <a:lnTo>
                  <a:pt x="43150" y="22940"/>
                </a:lnTo>
                <a:lnTo>
                  <a:pt x="43140" y="22940"/>
                </a:lnTo>
                <a:lnTo>
                  <a:pt x="43120" y="22950"/>
                </a:lnTo>
                <a:lnTo>
                  <a:pt x="43110" y="22950"/>
                </a:lnTo>
                <a:lnTo>
                  <a:pt x="43100" y="22960"/>
                </a:lnTo>
                <a:lnTo>
                  <a:pt x="43090" y="22960"/>
                </a:lnTo>
                <a:lnTo>
                  <a:pt x="43080" y="22960"/>
                </a:lnTo>
                <a:lnTo>
                  <a:pt x="43080" y="22970"/>
                </a:lnTo>
                <a:lnTo>
                  <a:pt x="43070" y="22990"/>
                </a:lnTo>
                <a:lnTo>
                  <a:pt x="43070" y="23000"/>
                </a:lnTo>
                <a:lnTo>
                  <a:pt x="43060" y="23010"/>
                </a:lnTo>
                <a:lnTo>
                  <a:pt x="43060" y="23020"/>
                </a:lnTo>
                <a:lnTo>
                  <a:pt x="43050" y="23030"/>
                </a:lnTo>
                <a:lnTo>
                  <a:pt x="43050" y="23040"/>
                </a:lnTo>
                <a:lnTo>
                  <a:pt x="43040" y="23040"/>
                </a:lnTo>
                <a:lnTo>
                  <a:pt x="43030" y="23050"/>
                </a:lnTo>
                <a:lnTo>
                  <a:pt x="43020" y="23060"/>
                </a:lnTo>
                <a:lnTo>
                  <a:pt x="43010" y="23060"/>
                </a:lnTo>
                <a:lnTo>
                  <a:pt x="43010" y="23070"/>
                </a:lnTo>
                <a:lnTo>
                  <a:pt x="43010" y="23080"/>
                </a:lnTo>
                <a:lnTo>
                  <a:pt x="43010" y="23090"/>
                </a:lnTo>
                <a:lnTo>
                  <a:pt x="43020" y="23090"/>
                </a:lnTo>
                <a:lnTo>
                  <a:pt x="43040" y="23090"/>
                </a:lnTo>
                <a:lnTo>
                  <a:pt x="43040" y="23110"/>
                </a:lnTo>
                <a:lnTo>
                  <a:pt x="43040" y="23120"/>
                </a:lnTo>
                <a:lnTo>
                  <a:pt x="43040" y="23130"/>
                </a:lnTo>
                <a:lnTo>
                  <a:pt x="43030" y="23140"/>
                </a:lnTo>
                <a:lnTo>
                  <a:pt x="43020" y="23150"/>
                </a:lnTo>
                <a:lnTo>
                  <a:pt x="43020" y="23160"/>
                </a:lnTo>
                <a:lnTo>
                  <a:pt x="43020" y="23180"/>
                </a:lnTo>
                <a:lnTo>
                  <a:pt x="43010" y="23190"/>
                </a:lnTo>
                <a:lnTo>
                  <a:pt x="43000" y="23200"/>
                </a:lnTo>
                <a:lnTo>
                  <a:pt x="43000" y="23210"/>
                </a:lnTo>
                <a:lnTo>
                  <a:pt x="42990" y="23220"/>
                </a:lnTo>
                <a:lnTo>
                  <a:pt x="42970" y="23230"/>
                </a:lnTo>
                <a:lnTo>
                  <a:pt x="42960" y="23230"/>
                </a:lnTo>
                <a:lnTo>
                  <a:pt x="42940" y="23240"/>
                </a:lnTo>
                <a:lnTo>
                  <a:pt x="42930" y="23250"/>
                </a:lnTo>
                <a:lnTo>
                  <a:pt x="42920" y="23260"/>
                </a:lnTo>
                <a:lnTo>
                  <a:pt x="42910" y="23260"/>
                </a:lnTo>
                <a:lnTo>
                  <a:pt x="42900" y="23260"/>
                </a:lnTo>
                <a:lnTo>
                  <a:pt x="42880" y="23260"/>
                </a:lnTo>
                <a:lnTo>
                  <a:pt x="42870" y="23260"/>
                </a:lnTo>
                <a:lnTo>
                  <a:pt x="42860" y="23260"/>
                </a:lnTo>
                <a:lnTo>
                  <a:pt x="42860" y="23250"/>
                </a:lnTo>
                <a:lnTo>
                  <a:pt x="42850" y="23250"/>
                </a:lnTo>
                <a:lnTo>
                  <a:pt x="42840" y="23250"/>
                </a:lnTo>
                <a:lnTo>
                  <a:pt x="42840" y="23260"/>
                </a:lnTo>
                <a:lnTo>
                  <a:pt x="42830" y="23260"/>
                </a:lnTo>
                <a:lnTo>
                  <a:pt x="42820" y="23260"/>
                </a:lnTo>
                <a:lnTo>
                  <a:pt x="42800" y="23260"/>
                </a:lnTo>
                <a:lnTo>
                  <a:pt x="42790" y="23260"/>
                </a:lnTo>
                <a:lnTo>
                  <a:pt x="42780" y="23260"/>
                </a:lnTo>
                <a:lnTo>
                  <a:pt x="42760" y="23260"/>
                </a:lnTo>
                <a:lnTo>
                  <a:pt x="42750" y="23260"/>
                </a:lnTo>
                <a:lnTo>
                  <a:pt x="42730" y="23260"/>
                </a:lnTo>
                <a:lnTo>
                  <a:pt x="42720" y="23270"/>
                </a:lnTo>
                <a:lnTo>
                  <a:pt x="42710" y="23270"/>
                </a:lnTo>
                <a:lnTo>
                  <a:pt x="42700" y="23280"/>
                </a:lnTo>
                <a:lnTo>
                  <a:pt x="42690" y="23280"/>
                </a:lnTo>
                <a:lnTo>
                  <a:pt x="42680" y="23280"/>
                </a:lnTo>
                <a:lnTo>
                  <a:pt x="41940" y="23290"/>
                </a:lnTo>
                <a:lnTo>
                  <a:pt x="41810" y="23260"/>
                </a:lnTo>
                <a:lnTo>
                  <a:pt x="41820" y="23250"/>
                </a:lnTo>
                <a:lnTo>
                  <a:pt x="41840" y="23230"/>
                </a:lnTo>
                <a:lnTo>
                  <a:pt x="41840" y="23220"/>
                </a:lnTo>
                <a:lnTo>
                  <a:pt x="41850" y="23200"/>
                </a:lnTo>
                <a:lnTo>
                  <a:pt x="41840" y="23200"/>
                </a:lnTo>
                <a:lnTo>
                  <a:pt x="41830" y="23200"/>
                </a:lnTo>
                <a:lnTo>
                  <a:pt x="41820" y="23200"/>
                </a:lnTo>
                <a:lnTo>
                  <a:pt x="41820" y="23190"/>
                </a:lnTo>
                <a:lnTo>
                  <a:pt x="41810" y="23190"/>
                </a:lnTo>
                <a:lnTo>
                  <a:pt x="41800" y="23180"/>
                </a:lnTo>
                <a:lnTo>
                  <a:pt x="41780" y="23170"/>
                </a:lnTo>
                <a:lnTo>
                  <a:pt x="41760" y="23150"/>
                </a:lnTo>
                <a:lnTo>
                  <a:pt x="41730" y="23130"/>
                </a:lnTo>
                <a:lnTo>
                  <a:pt x="41700" y="23110"/>
                </a:lnTo>
                <a:lnTo>
                  <a:pt x="41690" y="23100"/>
                </a:lnTo>
                <a:lnTo>
                  <a:pt x="41670" y="23100"/>
                </a:lnTo>
                <a:lnTo>
                  <a:pt x="41640" y="23100"/>
                </a:lnTo>
                <a:lnTo>
                  <a:pt x="41620" y="23090"/>
                </a:lnTo>
                <a:lnTo>
                  <a:pt x="41610" y="23090"/>
                </a:lnTo>
                <a:lnTo>
                  <a:pt x="41610" y="23080"/>
                </a:lnTo>
                <a:lnTo>
                  <a:pt x="41620" y="23080"/>
                </a:lnTo>
                <a:lnTo>
                  <a:pt x="41620" y="23060"/>
                </a:lnTo>
                <a:lnTo>
                  <a:pt x="41640" y="23040"/>
                </a:lnTo>
                <a:lnTo>
                  <a:pt x="41640" y="23030"/>
                </a:lnTo>
                <a:lnTo>
                  <a:pt x="41640" y="23020"/>
                </a:lnTo>
                <a:lnTo>
                  <a:pt x="41630" y="23010"/>
                </a:lnTo>
                <a:lnTo>
                  <a:pt x="41610" y="22970"/>
                </a:lnTo>
                <a:lnTo>
                  <a:pt x="41600" y="22960"/>
                </a:lnTo>
                <a:lnTo>
                  <a:pt x="41830" y="22810"/>
                </a:lnTo>
                <a:lnTo>
                  <a:pt x="41840" y="22810"/>
                </a:lnTo>
                <a:lnTo>
                  <a:pt x="41850" y="22810"/>
                </a:lnTo>
                <a:lnTo>
                  <a:pt x="41860" y="22800"/>
                </a:lnTo>
                <a:lnTo>
                  <a:pt x="41870" y="22800"/>
                </a:lnTo>
                <a:lnTo>
                  <a:pt x="41880" y="22790"/>
                </a:lnTo>
                <a:lnTo>
                  <a:pt x="41900" y="22790"/>
                </a:lnTo>
                <a:lnTo>
                  <a:pt x="41900" y="22780"/>
                </a:lnTo>
                <a:lnTo>
                  <a:pt x="41910" y="22770"/>
                </a:lnTo>
                <a:lnTo>
                  <a:pt x="41910" y="22760"/>
                </a:lnTo>
                <a:lnTo>
                  <a:pt x="41920" y="22760"/>
                </a:lnTo>
                <a:lnTo>
                  <a:pt x="41930" y="22760"/>
                </a:lnTo>
                <a:lnTo>
                  <a:pt x="41930" y="22750"/>
                </a:lnTo>
                <a:lnTo>
                  <a:pt x="41940" y="22750"/>
                </a:lnTo>
                <a:lnTo>
                  <a:pt x="41950" y="22740"/>
                </a:lnTo>
                <a:lnTo>
                  <a:pt x="41960" y="22730"/>
                </a:lnTo>
                <a:lnTo>
                  <a:pt x="41970" y="22730"/>
                </a:lnTo>
                <a:lnTo>
                  <a:pt x="41970" y="22720"/>
                </a:lnTo>
                <a:lnTo>
                  <a:pt x="41980" y="22710"/>
                </a:lnTo>
                <a:lnTo>
                  <a:pt x="41980" y="22690"/>
                </a:lnTo>
                <a:lnTo>
                  <a:pt x="41990" y="22690"/>
                </a:lnTo>
                <a:lnTo>
                  <a:pt x="41990" y="22680"/>
                </a:lnTo>
                <a:lnTo>
                  <a:pt x="42000" y="22690"/>
                </a:lnTo>
                <a:lnTo>
                  <a:pt x="42010" y="22690"/>
                </a:lnTo>
                <a:lnTo>
                  <a:pt x="42020" y="22690"/>
                </a:lnTo>
                <a:lnTo>
                  <a:pt x="42030" y="22690"/>
                </a:lnTo>
                <a:lnTo>
                  <a:pt x="42040" y="22680"/>
                </a:lnTo>
                <a:lnTo>
                  <a:pt x="42050" y="22680"/>
                </a:lnTo>
                <a:lnTo>
                  <a:pt x="42060" y="22670"/>
                </a:lnTo>
                <a:lnTo>
                  <a:pt x="42080" y="22670"/>
                </a:lnTo>
                <a:lnTo>
                  <a:pt x="42090" y="22660"/>
                </a:lnTo>
                <a:lnTo>
                  <a:pt x="42100" y="22660"/>
                </a:lnTo>
                <a:lnTo>
                  <a:pt x="42110" y="22660"/>
                </a:lnTo>
                <a:lnTo>
                  <a:pt x="42120" y="22650"/>
                </a:lnTo>
                <a:lnTo>
                  <a:pt x="42130" y="22650"/>
                </a:lnTo>
                <a:lnTo>
                  <a:pt x="42140" y="22650"/>
                </a:lnTo>
                <a:lnTo>
                  <a:pt x="42150" y="22650"/>
                </a:lnTo>
                <a:lnTo>
                  <a:pt x="42160" y="22650"/>
                </a:lnTo>
                <a:lnTo>
                  <a:pt x="42170" y="22640"/>
                </a:lnTo>
                <a:lnTo>
                  <a:pt x="42180" y="22640"/>
                </a:lnTo>
                <a:lnTo>
                  <a:pt x="42190" y="22640"/>
                </a:lnTo>
                <a:lnTo>
                  <a:pt x="42320" y="22660"/>
                </a:lnTo>
                <a:lnTo>
                  <a:pt x="42460" y="22610"/>
                </a:lnTo>
                <a:lnTo>
                  <a:pt x="42590" y="22510"/>
                </a:lnTo>
                <a:lnTo>
                  <a:pt x="42910" y="22070"/>
                </a:lnTo>
                <a:lnTo>
                  <a:pt x="42920" y="22070"/>
                </a:lnTo>
                <a:lnTo>
                  <a:pt x="42930" y="22080"/>
                </a:lnTo>
                <a:lnTo>
                  <a:pt x="42940" y="22080"/>
                </a:lnTo>
                <a:lnTo>
                  <a:pt x="42950" y="22080"/>
                </a:lnTo>
                <a:lnTo>
                  <a:pt x="42960" y="22060"/>
                </a:lnTo>
                <a:lnTo>
                  <a:pt x="42980" y="22050"/>
                </a:lnTo>
                <a:lnTo>
                  <a:pt x="42980" y="22030"/>
                </a:lnTo>
                <a:lnTo>
                  <a:pt x="42990" y="22020"/>
                </a:lnTo>
                <a:lnTo>
                  <a:pt x="42990" y="22010"/>
                </a:lnTo>
                <a:lnTo>
                  <a:pt x="43000" y="22000"/>
                </a:lnTo>
                <a:lnTo>
                  <a:pt x="43010" y="21990"/>
                </a:lnTo>
                <a:lnTo>
                  <a:pt x="43020" y="21980"/>
                </a:lnTo>
                <a:lnTo>
                  <a:pt x="43030" y="21970"/>
                </a:lnTo>
                <a:lnTo>
                  <a:pt x="43040" y="21970"/>
                </a:lnTo>
                <a:lnTo>
                  <a:pt x="43050" y="21960"/>
                </a:lnTo>
                <a:lnTo>
                  <a:pt x="43070" y="21960"/>
                </a:lnTo>
                <a:lnTo>
                  <a:pt x="43080" y="21960"/>
                </a:lnTo>
                <a:lnTo>
                  <a:pt x="43090" y="21950"/>
                </a:lnTo>
                <a:lnTo>
                  <a:pt x="43100" y="21940"/>
                </a:lnTo>
                <a:lnTo>
                  <a:pt x="43100" y="21930"/>
                </a:lnTo>
                <a:lnTo>
                  <a:pt x="43100" y="21920"/>
                </a:lnTo>
                <a:lnTo>
                  <a:pt x="43110" y="21920"/>
                </a:lnTo>
                <a:lnTo>
                  <a:pt x="43120" y="21910"/>
                </a:lnTo>
                <a:lnTo>
                  <a:pt x="43120" y="21900"/>
                </a:lnTo>
                <a:lnTo>
                  <a:pt x="43130" y="21880"/>
                </a:lnTo>
                <a:lnTo>
                  <a:pt x="43130" y="21860"/>
                </a:lnTo>
                <a:lnTo>
                  <a:pt x="43120" y="21850"/>
                </a:lnTo>
                <a:lnTo>
                  <a:pt x="43120" y="21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