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Sóc Trăng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Sóc Tră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410" y="89160"/>
                </a:moveTo>
                <a:lnTo>
                  <a:pt x="52490" y="89240"/>
                </a:lnTo>
                <a:lnTo>
                  <a:pt x="52810" y="89310"/>
                </a:lnTo>
                <a:lnTo>
                  <a:pt x="52890" y="89370"/>
                </a:lnTo>
                <a:lnTo>
                  <a:pt x="52880" y="89520"/>
                </a:lnTo>
                <a:lnTo>
                  <a:pt x="52840" y="89620"/>
                </a:lnTo>
                <a:lnTo>
                  <a:pt x="52760" y="89680"/>
                </a:lnTo>
                <a:lnTo>
                  <a:pt x="52610" y="89680"/>
                </a:lnTo>
                <a:lnTo>
                  <a:pt x="52610" y="89640"/>
                </a:lnTo>
                <a:lnTo>
                  <a:pt x="52640" y="89530"/>
                </a:lnTo>
                <a:lnTo>
                  <a:pt x="52550" y="89400"/>
                </a:lnTo>
                <a:lnTo>
                  <a:pt x="52420" y="89290"/>
                </a:lnTo>
                <a:lnTo>
                  <a:pt x="52330" y="89230"/>
                </a:lnTo>
                <a:lnTo>
                  <a:pt x="52290" y="89270"/>
                </a:lnTo>
                <a:lnTo>
                  <a:pt x="52370" y="89380"/>
                </a:lnTo>
                <a:lnTo>
                  <a:pt x="52470" y="89450"/>
                </a:lnTo>
                <a:lnTo>
                  <a:pt x="52500" y="89500"/>
                </a:lnTo>
                <a:lnTo>
                  <a:pt x="52390" y="89510"/>
                </a:lnTo>
                <a:lnTo>
                  <a:pt x="52330" y="89460"/>
                </a:lnTo>
                <a:lnTo>
                  <a:pt x="52130" y="89140"/>
                </a:lnTo>
                <a:lnTo>
                  <a:pt x="51980" y="88960"/>
                </a:lnTo>
                <a:lnTo>
                  <a:pt x="51910" y="88860"/>
                </a:lnTo>
                <a:lnTo>
                  <a:pt x="51880" y="88760"/>
                </a:lnTo>
                <a:lnTo>
                  <a:pt x="51860" y="88630"/>
                </a:lnTo>
                <a:lnTo>
                  <a:pt x="51810" y="88530"/>
                </a:lnTo>
                <a:lnTo>
                  <a:pt x="51680" y="88370"/>
                </a:lnTo>
                <a:lnTo>
                  <a:pt x="51720" y="88330"/>
                </a:lnTo>
                <a:lnTo>
                  <a:pt x="51730" y="88360"/>
                </a:lnTo>
                <a:lnTo>
                  <a:pt x="51750" y="88380"/>
                </a:lnTo>
                <a:lnTo>
                  <a:pt x="51800" y="88410"/>
                </a:lnTo>
                <a:lnTo>
                  <a:pt x="52090" y="88820"/>
                </a:lnTo>
                <a:lnTo>
                  <a:pt x="52370" y="89100"/>
                </a:lnTo>
                <a:lnTo>
                  <a:pt x="52410" y="89160"/>
                </a:lnTo>
                <a:close/>
                <a:moveTo>
                  <a:pt x="50590" y="87400"/>
                </a:moveTo>
                <a:lnTo>
                  <a:pt x="51600" y="88400"/>
                </a:lnTo>
                <a:lnTo>
                  <a:pt x="51640" y="88510"/>
                </a:lnTo>
                <a:lnTo>
                  <a:pt x="51660" y="88610"/>
                </a:lnTo>
                <a:lnTo>
                  <a:pt x="51720" y="88730"/>
                </a:lnTo>
                <a:lnTo>
                  <a:pt x="52330" y="89640"/>
                </a:lnTo>
                <a:lnTo>
                  <a:pt x="52370" y="89730"/>
                </a:lnTo>
                <a:lnTo>
                  <a:pt x="52390" y="89820"/>
                </a:lnTo>
                <a:lnTo>
                  <a:pt x="52410" y="90060"/>
                </a:lnTo>
                <a:lnTo>
                  <a:pt x="52380" y="90140"/>
                </a:lnTo>
                <a:lnTo>
                  <a:pt x="52170" y="90370"/>
                </a:lnTo>
                <a:lnTo>
                  <a:pt x="52220" y="90430"/>
                </a:lnTo>
                <a:lnTo>
                  <a:pt x="52280" y="90460"/>
                </a:lnTo>
                <a:lnTo>
                  <a:pt x="52320" y="90490"/>
                </a:lnTo>
                <a:lnTo>
                  <a:pt x="52330" y="90570"/>
                </a:lnTo>
                <a:lnTo>
                  <a:pt x="52310" y="90660"/>
                </a:lnTo>
                <a:lnTo>
                  <a:pt x="52250" y="90710"/>
                </a:lnTo>
                <a:lnTo>
                  <a:pt x="52090" y="90740"/>
                </a:lnTo>
                <a:lnTo>
                  <a:pt x="51280" y="90990"/>
                </a:lnTo>
                <a:lnTo>
                  <a:pt x="50390" y="91350"/>
                </a:lnTo>
                <a:lnTo>
                  <a:pt x="50190" y="90700"/>
                </a:lnTo>
                <a:lnTo>
                  <a:pt x="50130" y="90610"/>
                </a:lnTo>
                <a:lnTo>
                  <a:pt x="50000" y="90540"/>
                </a:lnTo>
                <a:lnTo>
                  <a:pt x="49910" y="90520"/>
                </a:lnTo>
                <a:lnTo>
                  <a:pt x="49830" y="90530"/>
                </a:lnTo>
                <a:lnTo>
                  <a:pt x="49700" y="90590"/>
                </a:lnTo>
                <a:lnTo>
                  <a:pt x="49620" y="90600"/>
                </a:lnTo>
                <a:lnTo>
                  <a:pt x="49360" y="90580"/>
                </a:lnTo>
                <a:lnTo>
                  <a:pt x="49240" y="90540"/>
                </a:lnTo>
                <a:lnTo>
                  <a:pt x="49150" y="90510"/>
                </a:lnTo>
                <a:lnTo>
                  <a:pt x="49020" y="90420"/>
                </a:lnTo>
                <a:lnTo>
                  <a:pt x="48970" y="90400"/>
                </a:lnTo>
                <a:lnTo>
                  <a:pt x="48810" y="90370"/>
                </a:lnTo>
                <a:lnTo>
                  <a:pt x="48740" y="90240"/>
                </a:lnTo>
                <a:lnTo>
                  <a:pt x="48680" y="90130"/>
                </a:lnTo>
                <a:lnTo>
                  <a:pt x="48630" y="89230"/>
                </a:lnTo>
                <a:lnTo>
                  <a:pt x="49250" y="89040"/>
                </a:lnTo>
                <a:lnTo>
                  <a:pt x="49950" y="88620"/>
                </a:lnTo>
                <a:lnTo>
                  <a:pt x="50040" y="88590"/>
                </a:lnTo>
                <a:lnTo>
                  <a:pt x="50110" y="88580"/>
                </a:lnTo>
                <a:lnTo>
                  <a:pt x="50150" y="88550"/>
                </a:lnTo>
                <a:lnTo>
                  <a:pt x="50170" y="88510"/>
                </a:lnTo>
                <a:lnTo>
                  <a:pt x="50170" y="88440"/>
                </a:lnTo>
                <a:lnTo>
                  <a:pt x="50180" y="88360"/>
                </a:lnTo>
                <a:lnTo>
                  <a:pt x="50590" y="87400"/>
                </a:lnTo>
                <a:close/>
                <a:moveTo>
                  <a:pt x="55070" y="94420"/>
                </a:moveTo>
                <a:lnTo>
                  <a:pt x="54930" y="94430"/>
                </a:lnTo>
                <a:lnTo>
                  <a:pt x="54930" y="94500"/>
                </a:lnTo>
                <a:lnTo>
                  <a:pt x="54990" y="94580"/>
                </a:lnTo>
                <a:lnTo>
                  <a:pt x="55030" y="94660"/>
                </a:lnTo>
                <a:lnTo>
                  <a:pt x="54960" y="94630"/>
                </a:lnTo>
                <a:lnTo>
                  <a:pt x="54890" y="94630"/>
                </a:lnTo>
                <a:lnTo>
                  <a:pt x="54830" y="94650"/>
                </a:lnTo>
                <a:lnTo>
                  <a:pt x="54770" y="94660"/>
                </a:lnTo>
                <a:lnTo>
                  <a:pt x="54720" y="94690"/>
                </a:lnTo>
                <a:lnTo>
                  <a:pt x="54700" y="94740"/>
                </a:lnTo>
                <a:lnTo>
                  <a:pt x="54710" y="94810"/>
                </a:lnTo>
                <a:lnTo>
                  <a:pt x="54700" y="94860"/>
                </a:lnTo>
                <a:lnTo>
                  <a:pt x="54710" y="94890"/>
                </a:lnTo>
                <a:lnTo>
                  <a:pt x="54720" y="94920"/>
                </a:lnTo>
                <a:lnTo>
                  <a:pt x="54700" y="94940"/>
                </a:lnTo>
                <a:lnTo>
                  <a:pt x="54600" y="94950"/>
                </a:lnTo>
                <a:lnTo>
                  <a:pt x="54570" y="94920"/>
                </a:lnTo>
                <a:lnTo>
                  <a:pt x="54480" y="94800"/>
                </a:lnTo>
                <a:lnTo>
                  <a:pt x="54460" y="94760"/>
                </a:lnTo>
                <a:lnTo>
                  <a:pt x="54530" y="94620"/>
                </a:lnTo>
                <a:lnTo>
                  <a:pt x="54690" y="94460"/>
                </a:lnTo>
                <a:lnTo>
                  <a:pt x="54880" y="94330"/>
                </a:lnTo>
                <a:lnTo>
                  <a:pt x="55050" y="94260"/>
                </a:lnTo>
                <a:lnTo>
                  <a:pt x="55070" y="94270"/>
                </a:lnTo>
                <a:lnTo>
                  <a:pt x="55090" y="94280"/>
                </a:lnTo>
                <a:lnTo>
                  <a:pt x="55100" y="94300"/>
                </a:lnTo>
                <a:lnTo>
                  <a:pt x="55110" y="94340"/>
                </a:lnTo>
                <a:lnTo>
                  <a:pt x="55090" y="94340"/>
                </a:lnTo>
                <a:lnTo>
                  <a:pt x="55030" y="94340"/>
                </a:lnTo>
                <a:lnTo>
                  <a:pt x="55060" y="94370"/>
                </a:lnTo>
                <a:lnTo>
                  <a:pt x="55070" y="94390"/>
                </a:lnTo>
                <a:lnTo>
                  <a:pt x="55070" y="94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