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Son 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Son 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850" y="20350"/>
                </a:moveTo>
                <a:lnTo>
                  <a:pt x="34860" y="20280"/>
                </a:lnTo>
                <a:lnTo>
                  <a:pt x="34930" y="20040"/>
                </a:lnTo>
                <a:lnTo>
                  <a:pt x="34950" y="19820"/>
                </a:lnTo>
                <a:lnTo>
                  <a:pt x="34970" y="19730"/>
                </a:lnTo>
                <a:lnTo>
                  <a:pt x="35030" y="19660"/>
                </a:lnTo>
                <a:lnTo>
                  <a:pt x="35150" y="19580"/>
                </a:lnTo>
                <a:lnTo>
                  <a:pt x="35200" y="19520"/>
                </a:lnTo>
                <a:lnTo>
                  <a:pt x="35230" y="19430"/>
                </a:lnTo>
                <a:lnTo>
                  <a:pt x="35220" y="19310"/>
                </a:lnTo>
                <a:lnTo>
                  <a:pt x="35200" y="19220"/>
                </a:lnTo>
                <a:lnTo>
                  <a:pt x="35190" y="19150"/>
                </a:lnTo>
                <a:lnTo>
                  <a:pt x="35200" y="19100"/>
                </a:lnTo>
                <a:lnTo>
                  <a:pt x="35250" y="19060"/>
                </a:lnTo>
                <a:lnTo>
                  <a:pt x="35310" y="19060"/>
                </a:lnTo>
                <a:lnTo>
                  <a:pt x="35390" y="19080"/>
                </a:lnTo>
                <a:lnTo>
                  <a:pt x="35460" y="19120"/>
                </a:lnTo>
                <a:lnTo>
                  <a:pt x="35540" y="19190"/>
                </a:lnTo>
                <a:lnTo>
                  <a:pt x="35640" y="19240"/>
                </a:lnTo>
                <a:lnTo>
                  <a:pt x="35750" y="19260"/>
                </a:lnTo>
                <a:lnTo>
                  <a:pt x="35860" y="19260"/>
                </a:lnTo>
                <a:lnTo>
                  <a:pt x="35970" y="19240"/>
                </a:lnTo>
                <a:lnTo>
                  <a:pt x="36050" y="19200"/>
                </a:lnTo>
                <a:lnTo>
                  <a:pt x="36090" y="19130"/>
                </a:lnTo>
                <a:lnTo>
                  <a:pt x="36080" y="19000"/>
                </a:lnTo>
                <a:lnTo>
                  <a:pt x="35990" y="18770"/>
                </a:lnTo>
                <a:lnTo>
                  <a:pt x="35980" y="18670"/>
                </a:lnTo>
                <a:lnTo>
                  <a:pt x="35990" y="18580"/>
                </a:lnTo>
                <a:lnTo>
                  <a:pt x="36100" y="18330"/>
                </a:lnTo>
                <a:lnTo>
                  <a:pt x="36140" y="18150"/>
                </a:lnTo>
                <a:lnTo>
                  <a:pt x="36160" y="17910"/>
                </a:lnTo>
                <a:lnTo>
                  <a:pt x="36140" y="17760"/>
                </a:lnTo>
                <a:lnTo>
                  <a:pt x="36100" y="17660"/>
                </a:lnTo>
                <a:lnTo>
                  <a:pt x="35880" y="17490"/>
                </a:lnTo>
                <a:lnTo>
                  <a:pt x="35840" y="17430"/>
                </a:lnTo>
                <a:lnTo>
                  <a:pt x="35830" y="17360"/>
                </a:lnTo>
                <a:lnTo>
                  <a:pt x="35840" y="17270"/>
                </a:lnTo>
                <a:lnTo>
                  <a:pt x="35830" y="17210"/>
                </a:lnTo>
                <a:lnTo>
                  <a:pt x="35790" y="17170"/>
                </a:lnTo>
                <a:lnTo>
                  <a:pt x="35750" y="17140"/>
                </a:lnTo>
                <a:lnTo>
                  <a:pt x="35730" y="17090"/>
                </a:lnTo>
                <a:lnTo>
                  <a:pt x="35740" y="17020"/>
                </a:lnTo>
                <a:lnTo>
                  <a:pt x="35780" y="16940"/>
                </a:lnTo>
                <a:lnTo>
                  <a:pt x="35850" y="16890"/>
                </a:lnTo>
                <a:lnTo>
                  <a:pt x="36080" y="16790"/>
                </a:lnTo>
                <a:lnTo>
                  <a:pt x="36130" y="16730"/>
                </a:lnTo>
                <a:lnTo>
                  <a:pt x="36180" y="16650"/>
                </a:lnTo>
                <a:lnTo>
                  <a:pt x="36210" y="16510"/>
                </a:lnTo>
                <a:lnTo>
                  <a:pt x="36260" y="16400"/>
                </a:lnTo>
                <a:lnTo>
                  <a:pt x="36340" y="16280"/>
                </a:lnTo>
                <a:lnTo>
                  <a:pt x="36610" y="16040"/>
                </a:lnTo>
                <a:lnTo>
                  <a:pt x="36730" y="15890"/>
                </a:lnTo>
                <a:lnTo>
                  <a:pt x="36820" y="15730"/>
                </a:lnTo>
                <a:lnTo>
                  <a:pt x="36860" y="15530"/>
                </a:lnTo>
                <a:lnTo>
                  <a:pt x="36860" y="15330"/>
                </a:lnTo>
                <a:lnTo>
                  <a:pt x="36790" y="14820"/>
                </a:lnTo>
                <a:lnTo>
                  <a:pt x="36750" y="13980"/>
                </a:lnTo>
                <a:lnTo>
                  <a:pt x="36670" y="13490"/>
                </a:lnTo>
                <a:lnTo>
                  <a:pt x="36660" y="13370"/>
                </a:lnTo>
                <a:lnTo>
                  <a:pt x="36690" y="13270"/>
                </a:lnTo>
                <a:lnTo>
                  <a:pt x="36860" y="13050"/>
                </a:lnTo>
                <a:lnTo>
                  <a:pt x="37080" y="13000"/>
                </a:lnTo>
                <a:lnTo>
                  <a:pt x="37150" y="13030"/>
                </a:lnTo>
                <a:lnTo>
                  <a:pt x="37250" y="13110"/>
                </a:lnTo>
                <a:lnTo>
                  <a:pt x="37330" y="13240"/>
                </a:lnTo>
                <a:lnTo>
                  <a:pt x="37580" y="13930"/>
                </a:lnTo>
                <a:lnTo>
                  <a:pt x="37700" y="14140"/>
                </a:lnTo>
                <a:lnTo>
                  <a:pt x="38430" y="14950"/>
                </a:lnTo>
                <a:lnTo>
                  <a:pt x="38550" y="15060"/>
                </a:lnTo>
                <a:lnTo>
                  <a:pt x="38680" y="15110"/>
                </a:lnTo>
                <a:lnTo>
                  <a:pt x="38790" y="15090"/>
                </a:lnTo>
                <a:lnTo>
                  <a:pt x="38960" y="15040"/>
                </a:lnTo>
                <a:lnTo>
                  <a:pt x="39490" y="15260"/>
                </a:lnTo>
                <a:lnTo>
                  <a:pt x="40400" y="15420"/>
                </a:lnTo>
                <a:lnTo>
                  <a:pt x="40600" y="15410"/>
                </a:lnTo>
                <a:lnTo>
                  <a:pt x="40760" y="15360"/>
                </a:lnTo>
                <a:lnTo>
                  <a:pt x="40990" y="15170"/>
                </a:lnTo>
                <a:lnTo>
                  <a:pt x="41090" y="15110"/>
                </a:lnTo>
                <a:lnTo>
                  <a:pt x="41210" y="15100"/>
                </a:lnTo>
                <a:lnTo>
                  <a:pt x="41320" y="15160"/>
                </a:lnTo>
                <a:lnTo>
                  <a:pt x="41410" y="15260"/>
                </a:lnTo>
                <a:lnTo>
                  <a:pt x="41460" y="15350"/>
                </a:lnTo>
                <a:lnTo>
                  <a:pt x="41460" y="15460"/>
                </a:lnTo>
                <a:lnTo>
                  <a:pt x="41330" y="15800"/>
                </a:lnTo>
                <a:lnTo>
                  <a:pt x="41270" y="16030"/>
                </a:lnTo>
                <a:lnTo>
                  <a:pt x="41230" y="16270"/>
                </a:lnTo>
                <a:lnTo>
                  <a:pt x="41230" y="16460"/>
                </a:lnTo>
                <a:lnTo>
                  <a:pt x="41260" y="16630"/>
                </a:lnTo>
                <a:lnTo>
                  <a:pt x="41330" y="16780"/>
                </a:lnTo>
                <a:lnTo>
                  <a:pt x="41500" y="16960"/>
                </a:lnTo>
                <a:lnTo>
                  <a:pt x="42020" y="17270"/>
                </a:lnTo>
                <a:lnTo>
                  <a:pt x="42160" y="17300"/>
                </a:lnTo>
                <a:lnTo>
                  <a:pt x="42290" y="17280"/>
                </a:lnTo>
                <a:lnTo>
                  <a:pt x="42680" y="17030"/>
                </a:lnTo>
                <a:lnTo>
                  <a:pt x="42830" y="16980"/>
                </a:lnTo>
                <a:lnTo>
                  <a:pt x="42950" y="16980"/>
                </a:lnTo>
                <a:lnTo>
                  <a:pt x="43080" y="17030"/>
                </a:lnTo>
                <a:lnTo>
                  <a:pt x="43240" y="17120"/>
                </a:lnTo>
                <a:lnTo>
                  <a:pt x="43360" y="17170"/>
                </a:lnTo>
                <a:lnTo>
                  <a:pt x="43460" y="17180"/>
                </a:lnTo>
                <a:lnTo>
                  <a:pt x="43640" y="17120"/>
                </a:lnTo>
                <a:lnTo>
                  <a:pt x="43730" y="17120"/>
                </a:lnTo>
                <a:lnTo>
                  <a:pt x="43800" y="17160"/>
                </a:lnTo>
                <a:lnTo>
                  <a:pt x="43860" y="17260"/>
                </a:lnTo>
                <a:lnTo>
                  <a:pt x="43910" y="17360"/>
                </a:lnTo>
                <a:lnTo>
                  <a:pt x="43990" y="17470"/>
                </a:lnTo>
                <a:lnTo>
                  <a:pt x="44080" y="17520"/>
                </a:lnTo>
                <a:lnTo>
                  <a:pt x="44160" y="17530"/>
                </a:lnTo>
                <a:lnTo>
                  <a:pt x="44270" y="17510"/>
                </a:lnTo>
                <a:lnTo>
                  <a:pt x="44490" y="18010"/>
                </a:lnTo>
                <a:lnTo>
                  <a:pt x="44550" y="18300"/>
                </a:lnTo>
                <a:lnTo>
                  <a:pt x="44530" y="18650"/>
                </a:lnTo>
                <a:lnTo>
                  <a:pt x="44540" y="18720"/>
                </a:lnTo>
                <a:lnTo>
                  <a:pt x="44570" y="18770"/>
                </a:lnTo>
                <a:lnTo>
                  <a:pt x="44670" y="18850"/>
                </a:lnTo>
                <a:lnTo>
                  <a:pt x="44750" y="18950"/>
                </a:lnTo>
                <a:lnTo>
                  <a:pt x="44590" y="19200"/>
                </a:lnTo>
                <a:lnTo>
                  <a:pt x="44580" y="19300"/>
                </a:lnTo>
                <a:lnTo>
                  <a:pt x="44580" y="19340"/>
                </a:lnTo>
                <a:lnTo>
                  <a:pt x="44580" y="19450"/>
                </a:lnTo>
                <a:lnTo>
                  <a:pt x="44650" y="19530"/>
                </a:lnTo>
                <a:lnTo>
                  <a:pt x="44720" y="19650"/>
                </a:lnTo>
                <a:lnTo>
                  <a:pt x="44770" y="19820"/>
                </a:lnTo>
                <a:lnTo>
                  <a:pt x="45260" y="20360"/>
                </a:lnTo>
                <a:lnTo>
                  <a:pt x="45310" y="20390"/>
                </a:lnTo>
                <a:lnTo>
                  <a:pt x="45360" y="20470"/>
                </a:lnTo>
                <a:lnTo>
                  <a:pt x="45790" y="20760"/>
                </a:lnTo>
                <a:lnTo>
                  <a:pt x="45820" y="20800"/>
                </a:lnTo>
                <a:lnTo>
                  <a:pt x="45830" y="20880"/>
                </a:lnTo>
                <a:lnTo>
                  <a:pt x="45810" y="20890"/>
                </a:lnTo>
                <a:lnTo>
                  <a:pt x="45760" y="20950"/>
                </a:lnTo>
                <a:lnTo>
                  <a:pt x="45740" y="21020"/>
                </a:lnTo>
                <a:lnTo>
                  <a:pt x="45590" y="21050"/>
                </a:lnTo>
                <a:lnTo>
                  <a:pt x="45570" y="21080"/>
                </a:lnTo>
                <a:lnTo>
                  <a:pt x="45480" y="21170"/>
                </a:lnTo>
                <a:lnTo>
                  <a:pt x="45360" y="21230"/>
                </a:lnTo>
                <a:lnTo>
                  <a:pt x="45250" y="21270"/>
                </a:lnTo>
                <a:lnTo>
                  <a:pt x="45130" y="21290"/>
                </a:lnTo>
                <a:lnTo>
                  <a:pt x="44620" y="21260"/>
                </a:lnTo>
                <a:lnTo>
                  <a:pt x="44520" y="21270"/>
                </a:lnTo>
                <a:lnTo>
                  <a:pt x="44440" y="21300"/>
                </a:lnTo>
                <a:lnTo>
                  <a:pt x="44390" y="21370"/>
                </a:lnTo>
                <a:lnTo>
                  <a:pt x="44340" y="21500"/>
                </a:lnTo>
                <a:lnTo>
                  <a:pt x="44330" y="21760"/>
                </a:lnTo>
                <a:lnTo>
                  <a:pt x="44360" y="21940"/>
                </a:lnTo>
                <a:lnTo>
                  <a:pt x="44170" y="22170"/>
                </a:lnTo>
                <a:lnTo>
                  <a:pt x="44080" y="22220"/>
                </a:lnTo>
                <a:lnTo>
                  <a:pt x="43970" y="22260"/>
                </a:lnTo>
                <a:lnTo>
                  <a:pt x="43870" y="22270"/>
                </a:lnTo>
                <a:lnTo>
                  <a:pt x="43780" y="22250"/>
                </a:lnTo>
                <a:lnTo>
                  <a:pt x="43680" y="22200"/>
                </a:lnTo>
                <a:lnTo>
                  <a:pt x="43470" y="22040"/>
                </a:lnTo>
                <a:lnTo>
                  <a:pt x="43380" y="21950"/>
                </a:lnTo>
                <a:lnTo>
                  <a:pt x="43180" y="21840"/>
                </a:lnTo>
                <a:lnTo>
                  <a:pt x="43120" y="21840"/>
                </a:lnTo>
                <a:lnTo>
                  <a:pt x="43120" y="21830"/>
                </a:lnTo>
                <a:lnTo>
                  <a:pt x="43130" y="21830"/>
                </a:lnTo>
                <a:lnTo>
                  <a:pt x="43130" y="21820"/>
                </a:lnTo>
                <a:lnTo>
                  <a:pt x="43140" y="21820"/>
                </a:lnTo>
                <a:lnTo>
                  <a:pt x="43140" y="21810"/>
                </a:lnTo>
                <a:lnTo>
                  <a:pt x="43140" y="21800"/>
                </a:lnTo>
                <a:lnTo>
                  <a:pt x="43150" y="21800"/>
                </a:lnTo>
                <a:lnTo>
                  <a:pt x="43150" y="21790"/>
                </a:lnTo>
                <a:lnTo>
                  <a:pt x="43150" y="21780"/>
                </a:lnTo>
                <a:lnTo>
                  <a:pt x="43160" y="21780"/>
                </a:lnTo>
                <a:lnTo>
                  <a:pt x="43170" y="21770"/>
                </a:lnTo>
                <a:lnTo>
                  <a:pt x="43170" y="21760"/>
                </a:lnTo>
                <a:lnTo>
                  <a:pt x="43170" y="21750"/>
                </a:lnTo>
                <a:lnTo>
                  <a:pt x="43170" y="21740"/>
                </a:lnTo>
                <a:lnTo>
                  <a:pt x="43170" y="21730"/>
                </a:lnTo>
                <a:lnTo>
                  <a:pt x="43170" y="21720"/>
                </a:lnTo>
                <a:lnTo>
                  <a:pt x="43180" y="21710"/>
                </a:lnTo>
                <a:lnTo>
                  <a:pt x="43180" y="21700"/>
                </a:lnTo>
                <a:lnTo>
                  <a:pt x="43180" y="21690"/>
                </a:lnTo>
                <a:lnTo>
                  <a:pt x="43170" y="21680"/>
                </a:lnTo>
                <a:lnTo>
                  <a:pt x="43160" y="21670"/>
                </a:lnTo>
                <a:lnTo>
                  <a:pt x="43160" y="21660"/>
                </a:lnTo>
                <a:lnTo>
                  <a:pt x="43150" y="21650"/>
                </a:lnTo>
                <a:lnTo>
                  <a:pt x="43140" y="21650"/>
                </a:lnTo>
                <a:lnTo>
                  <a:pt x="43120" y="21650"/>
                </a:lnTo>
                <a:lnTo>
                  <a:pt x="43120" y="21640"/>
                </a:lnTo>
                <a:lnTo>
                  <a:pt x="43110" y="21640"/>
                </a:lnTo>
                <a:lnTo>
                  <a:pt x="43100" y="21640"/>
                </a:lnTo>
                <a:lnTo>
                  <a:pt x="43080" y="21650"/>
                </a:lnTo>
                <a:lnTo>
                  <a:pt x="43070" y="21650"/>
                </a:lnTo>
                <a:lnTo>
                  <a:pt x="43060" y="21650"/>
                </a:lnTo>
                <a:lnTo>
                  <a:pt x="43050" y="21640"/>
                </a:lnTo>
                <a:lnTo>
                  <a:pt x="43040" y="21640"/>
                </a:lnTo>
                <a:lnTo>
                  <a:pt x="43020" y="21640"/>
                </a:lnTo>
                <a:lnTo>
                  <a:pt x="43010" y="21640"/>
                </a:lnTo>
                <a:lnTo>
                  <a:pt x="43000" y="21640"/>
                </a:lnTo>
                <a:lnTo>
                  <a:pt x="42990" y="21650"/>
                </a:lnTo>
                <a:lnTo>
                  <a:pt x="42980" y="21650"/>
                </a:lnTo>
                <a:lnTo>
                  <a:pt x="42960" y="21660"/>
                </a:lnTo>
                <a:lnTo>
                  <a:pt x="42950" y="21650"/>
                </a:lnTo>
                <a:lnTo>
                  <a:pt x="42940" y="21650"/>
                </a:lnTo>
                <a:lnTo>
                  <a:pt x="42930" y="21640"/>
                </a:lnTo>
                <a:lnTo>
                  <a:pt x="42920" y="21640"/>
                </a:lnTo>
                <a:lnTo>
                  <a:pt x="42920" y="21630"/>
                </a:lnTo>
                <a:lnTo>
                  <a:pt x="42910" y="21630"/>
                </a:lnTo>
                <a:lnTo>
                  <a:pt x="42910" y="21640"/>
                </a:lnTo>
                <a:lnTo>
                  <a:pt x="42900" y="21640"/>
                </a:lnTo>
                <a:lnTo>
                  <a:pt x="42890" y="21640"/>
                </a:lnTo>
                <a:lnTo>
                  <a:pt x="42880" y="21630"/>
                </a:lnTo>
                <a:lnTo>
                  <a:pt x="42880" y="21620"/>
                </a:lnTo>
                <a:lnTo>
                  <a:pt x="42870" y="21610"/>
                </a:lnTo>
                <a:lnTo>
                  <a:pt x="42860" y="21600"/>
                </a:lnTo>
                <a:lnTo>
                  <a:pt x="42850" y="21600"/>
                </a:lnTo>
                <a:lnTo>
                  <a:pt x="42840" y="21600"/>
                </a:lnTo>
                <a:lnTo>
                  <a:pt x="42840" y="21590"/>
                </a:lnTo>
                <a:lnTo>
                  <a:pt x="42840" y="21580"/>
                </a:lnTo>
                <a:lnTo>
                  <a:pt x="42850" y="21570"/>
                </a:lnTo>
                <a:lnTo>
                  <a:pt x="42850" y="21550"/>
                </a:lnTo>
                <a:lnTo>
                  <a:pt x="42850" y="21540"/>
                </a:lnTo>
                <a:lnTo>
                  <a:pt x="42850" y="21530"/>
                </a:lnTo>
                <a:lnTo>
                  <a:pt x="42860" y="21520"/>
                </a:lnTo>
                <a:lnTo>
                  <a:pt x="42860" y="21510"/>
                </a:lnTo>
                <a:lnTo>
                  <a:pt x="42850" y="21510"/>
                </a:lnTo>
                <a:lnTo>
                  <a:pt x="42850" y="21500"/>
                </a:lnTo>
                <a:lnTo>
                  <a:pt x="42840" y="21490"/>
                </a:lnTo>
                <a:lnTo>
                  <a:pt x="42830" y="21470"/>
                </a:lnTo>
                <a:lnTo>
                  <a:pt x="42820" y="21460"/>
                </a:lnTo>
                <a:lnTo>
                  <a:pt x="42820" y="21450"/>
                </a:lnTo>
                <a:lnTo>
                  <a:pt x="42810" y="21430"/>
                </a:lnTo>
                <a:lnTo>
                  <a:pt x="42800" y="21430"/>
                </a:lnTo>
                <a:lnTo>
                  <a:pt x="42790" y="21420"/>
                </a:lnTo>
                <a:lnTo>
                  <a:pt x="42780" y="21410"/>
                </a:lnTo>
                <a:lnTo>
                  <a:pt x="42750" y="21400"/>
                </a:lnTo>
                <a:lnTo>
                  <a:pt x="42710" y="21360"/>
                </a:lnTo>
                <a:lnTo>
                  <a:pt x="42670" y="21340"/>
                </a:lnTo>
                <a:lnTo>
                  <a:pt x="42650" y="21330"/>
                </a:lnTo>
                <a:lnTo>
                  <a:pt x="42640" y="21330"/>
                </a:lnTo>
                <a:lnTo>
                  <a:pt x="42630" y="21340"/>
                </a:lnTo>
                <a:lnTo>
                  <a:pt x="42620" y="21350"/>
                </a:lnTo>
                <a:lnTo>
                  <a:pt x="42610" y="21350"/>
                </a:lnTo>
                <a:lnTo>
                  <a:pt x="42600" y="21360"/>
                </a:lnTo>
                <a:lnTo>
                  <a:pt x="42590" y="21370"/>
                </a:lnTo>
                <a:lnTo>
                  <a:pt x="42580" y="21370"/>
                </a:lnTo>
                <a:lnTo>
                  <a:pt x="42560" y="21370"/>
                </a:lnTo>
                <a:lnTo>
                  <a:pt x="42550" y="21360"/>
                </a:lnTo>
                <a:lnTo>
                  <a:pt x="42540" y="21360"/>
                </a:lnTo>
                <a:lnTo>
                  <a:pt x="42510" y="21360"/>
                </a:lnTo>
                <a:lnTo>
                  <a:pt x="42480" y="21360"/>
                </a:lnTo>
                <a:lnTo>
                  <a:pt x="42470" y="21360"/>
                </a:lnTo>
                <a:lnTo>
                  <a:pt x="42460" y="21360"/>
                </a:lnTo>
                <a:lnTo>
                  <a:pt x="42450" y="21360"/>
                </a:lnTo>
                <a:lnTo>
                  <a:pt x="42450" y="21370"/>
                </a:lnTo>
                <a:lnTo>
                  <a:pt x="42440" y="21380"/>
                </a:lnTo>
                <a:lnTo>
                  <a:pt x="42430" y="21380"/>
                </a:lnTo>
                <a:lnTo>
                  <a:pt x="42410" y="21380"/>
                </a:lnTo>
                <a:lnTo>
                  <a:pt x="42390" y="21380"/>
                </a:lnTo>
                <a:lnTo>
                  <a:pt x="42380" y="21380"/>
                </a:lnTo>
                <a:lnTo>
                  <a:pt x="42370" y="21380"/>
                </a:lnTo>
                <a:lnTo>
                  <a:pt x="42350" y="21380"/>
                </a:lnTo>
                <a:lnTo>
                  <a:pt x="42340" y="21390"/>
                </a:lnTo>
                <a:lnTo>
                  <a:pt x="42330" y="21390"/>
                </a:lnTo>
                <a:lnTo>
                  <a:pt x="42320" y="21380"/>
                </a:lnTo>
                <a:lnTo>
                  <a:pt x="42300" y="21360"/>
                </a:lnTo>
                <a:lnTo>
                  <a:pt x="42290" y="21340"/>
                </a:lnTo>
                <a:lnTo>
                  <a:pt x="42280" y="21320"/>
                </a:lnTo>
                <a:lnTo>
                  <a:pt x="42270" y="21310"/>
                </a:lnTo>
                <a:lnTo>
                  <a:pt x="42260" y="21300"/>
                </a:lnTo>
                <a:lnTo>
                  <a:pt x="42260" y="21290"/>
                </a:lnTo>
                <a:lnTo>
                  <a:pt x="42260" y="21280"/>
                </a:lnTo>
                <a:lnTo>
                  <a:pt x="42260" y="21260"/>
                </a:lnTo>
                <a:lnTo>
                  <a:pt x="42270" y="21230"/>
                </a:lnTo>
                <a:lnTo>
                  <a:pt x="42270" y="21220"/>
                </a:lnTo>
                <a:lnTo>
                  <a:pt x="42270" y="21200"/>
                </a:lnTo>
                <a:lnTo>
                  <a:pt x="42280" y="21190"/>
                </a:lnTo>
                <a:lnTo>
                  <a:pt x="42280" y="21180"/>
                </a:lnTo>
                <a:lnTo>
                  <a:pt x="42270" y="21170"/>
                </a:lnTo>
                <a:lnTo>
                  <a:pt x="42260" y="21170"/>
                </a:lnTo>
                <a:lnTo>
                  <a:pt x="42250" y="21160"/>
                </a:lnTo>
                <a:lnTo>
                  <a:pt x="42240" y="21150"/>
                </a:lnTo>
                <a:lnTo>
                  <a:pt x="42240" y="21130"/>
                </a:lnTo>
                <a:lnTo>
                  <a:pt x="42240" y="21120"/>
                </a:lnTo>
                <a:lnTo>
                  <a:pt x="42240" y="21100"/>
                </a:lnTo>
                <a:lnTo>
                  <a:pt x="42250" y="21080"/>
                </a:lnTo>
                <a:lnTo>
                  <a:pt x="42250" y="21060"/>
                </a:lnTo>
                <a:lnTo>
                  <a:pt x="42240" y="21050"/>
                </a:lnTo>
                <a:lnTo>
                  <a:pt x="42240" y="21040"/>
                </a:lnTo>
                <a:lnTo>
                  <a:pt x="42230" y="21040"/>
                </a:lnTo>
                <a:lnTo>
                  <a:pt x="42200" y="21030"/>
                </a:lnTo>
                <a:lnTo>
                  <a:pt x="42190" y="21020"/>
                </a:lnTo>
                <a:lnTo>
                  <a:pt x="42180" y="21010"/>
                </a:lnTo>
                <a:lnTo>
                  <a:pt x="42170" y="21010"/>
                </a:lnTo>
                <a:lnTo>
                  <a:pt x="42160" y="21010"/>
                </a:lnTo>
                <a:lnTo>
                  <a:pt x="42160" y="20990"/>
                </a:lnTo>
                <a:lnTo>
                  <a:pt x="42160" y="20980"/>
                </a:lnTo>
                <a:lnTo>
                  <a:pt x="42150" y="20980"/>
                </a:lnTo>
                <a:lnTo>
                  <a:pt x="42140" y="20980"/>
                </a:lnTo>
                <a:lnTo>
                  <a:pt x="42120" y="20980"/>
                </a:lnTo>
                <a:lnTo>
                  <a:pt x="42100" y="20970"/>
                </a:lnTo>
                <a:lnTo>
                  <a:pt x="42070" y="20970"/>
                </a:lnTo>
                <a:lnTo>
                  <a:pt x="42060" y="20970"/>
                </a:lnTo>
                <a:lnTo>
                  <a:pt x="42050" y="20960"/>
                </a:lnTo>
                <a:lnTo>
                  <a:pt x="42040" y="20950"/>
                </a:lnTo>
                <a:lnTo>
                  <a:pt x="42040" y="20940"/>
                </a:lnTo>
                <a:lnTo>
                  <a:pt x="42040" y="20920"/>
                </a:lnTo>
                <a:lnTo>
                  <a:pt x="42030" y="20900"/>
                </a:lnTo>
                <a:lnTo>
                  <a:pt x="42030" y="20880"/>
                </a:lnTo>
                <a:lnTo>
                  <a:pt x="42030" y="20870"/>
                </a:lnTo>
                <a:lnTo>
                  <a:pt x="42030" y="20860"/>
                </a:lnTo>
                <a:lnTo>
                  <a:pt x="42020" y="20860"/>
                </a:lnTo>
                <a:lnTo>
                  <a:pt x="42000" y="20860"/>
                </a:lnTo>
                <a:lnTo>
                  <a:pt x="41970" y="20860"/>
                </a:lnTo>
                <a:lnTo>
                  <a:pt x="41950" y="20870"/>
                </a:lnTo>
                <a:lnTo>
                  <a:pt x="41930" y="20870"/>
                </a:lnTo>
                <a:lnTo>
                  <a:pt x="41920" y="20880"/>
                </a:lnTo>
                <a:lnTo>
                  <a:pt x="41920" y="20890"/>
                </a:lnTo>
                <a:lnTo>
                  <a:pt x="41910" y="20900"/>
                </a:lnTo>
                <a:lnTo>
                  <a:pt x="41900" y="20900"/>
                </a:lnTo>
                <a:lnTo>
                  <a:pt x="41890" y="20900"/>
                </a:lnTo>
                <a:lnTo>
                  <a:pt x="41870" y="20890"/>
                </a:lnTo>
                <a:lnTo>
                  <a:pt x="41860" y="20870"/>
                </a:lnTo>
                <a:lnTo>
                  <a:pt x="41850" y="20860"/>
                </a:lnTo>
                <a:lnTo>
                  <a:pt x="41840" y="20850"/>
                </a:lnTo>
                <a:lnTo>
                  <a:pt x="41820" y="20840"/>
                </a:lnTo>
                <a:lnTo>
                  <a:pt x="41810" y="20830"/>
                </a:lnTo>
                <a:lnTo>
                  <a:pt x="41800" y="20810"/>
                </a:lnTo>
                <a:lnTo>
                  <a:pt x="41790" y="20800"/>
                </a:lnTo>
                <a:lnTo>
                  <a:pt x="41780" y="20780"/>
                </a:lnTo>
                <a:lnTo>
                  <a:pt x="41770" y="20770"/>
                </a:lnTo>
                <a:lnTo>
                  <a:pt x="41760" y="20760"/>
                </a:lnTo>
                <a:lnTo>
                  <a:pt x="41750" y="20750"/>
                </a:lnTo>
                <a:lnTo>
                  <a:pt x="41740" y="20740"/>
                </a:lnTo>
                <a:lnTo>
                  <a:pt x="41730" y="20730"/>
                </a:lnTo>
                <a:lnTo>
                  <a:pt x="41720" y="20720"/>
                </a:lnTo>
                <a:lnTo>
                  <a:pt x="41710" y="20710"/>
                </a:lnTo>
                <a:lnTo>
                  <a:pt x="41700" y="20710"/>
                </a:lnTo>
                <a:lnTo>
                  <a:pt x="41690" y="20710"/>
                </a:lnTo>
                <a:lnTo>
                  <a:pt x="41690" y="20700"/>
                </a:lnTo>
                <a:lnTo>
                  <a:pt x="41670" y="20680"/>
                </a:lnTo>
                <a:lnTo>
                  <a:pt x="41660" y="20670"/>
                </a:lnTo>
                <a:lnTo>
                  <a:pt x="41650" y="20670"/>
                </a:lnTo>
                <a:lnTo>
                  <a:pt x="41640" y="20670"/>
                </a:lnTo>
                <a:lnTo>
                  <a:pt x="41630" y="20690"/>
                </a:lnTo>
                <a:lnTo>
                  <a:pt x="41630" y="20700"/>
                </a:lnTo>
                <a:lnTo>
                  <a:pt x="41620" y="20710"/>
                </a:lnTo>
                <a:lnTo>
                  <a:pt x="41620" y="20720"/>
                </a:lnTo>
                <a:lnTo>
                  <a:pt x="41610" y="20720"/>
                </a:lnTo>
                <a:lnTo>
                  <a:pt x="41600" y="20710"/>
                </a:lnTo>
                <a:lnTo>
                  <a:pt x="41590" y="20700"/>
                </a:lnTo>
                <a:lnTo>
                  <a:pt x="41580" y="20700"/>
                </a:lnTo>
                <a:lnTo>
                  <a:pt x="41570" y="20700"/>
                </a:lnTo>
                <a:lnTo>
                  <a:pt x="41560" y="20680"/>
                </a:lnTo>
                <a:lnTo>
                  <a:pt x="41550" y="20660"/>
                </a:lnTo>
                <a:lnTo>
                  <a:pt x="41540" y="20640"/>
                </a:lnTo>
                <a:lnTo>
                  <a:pt x="41530" y="20620"/>
                </a:lnTo>
                <a:lnTo>
                  <a:pt x="41530" y="20610"/>
                </a:lnTo>
                <a:lnTo>
                  <a:pt x="41510" y="20600"/>
                </a:lnTo>
                <a:lnTo>
                  <a:pt x="41490" y="20590"/>
                </a:lnTo>
                <a:lnTo>
                  <a:pt x="41480" y="20580"/>
                </a:lnTo>
                <a:lnTo>
                  <a:pt x="41470" y="20580"/>
                </a:lnTo>
                <a:lnTo>
                  <a:pt x="41460" y="20570"/>
                </a:lnTo>
                <a:lnTo>
                  <a:pt x="41450" y="20550"/>
                </a:lnTo>
                <a:lnTo>
                  <a:pt x="41440" y="20540"/>
                </a:lnTo>
                <a:lnTo>
                  <a:pt x="41440" y="20530"/>
                </a:lnTo>
                <a:lnTo>
                  <a:pt x="41440" y="20520"/>
                </a:lnTo>
                <a:lnTo>
                  <a:pt x="41430" y="20520"/>
                </a:lnTo>
                <a:lnTo>
                  <a:pt x="41420" y="20520"/>
                </a:lnTo>
                <a:lnTo>
                  <a:pt x="41410" y="20520"/>
                </a:lnTo>
                <a:lnTo>
                  <a:pt x="41400" y="20520"/>
                </a:lnTo>
                <a:lnTo>
                  <a:pt x="41390" y="20510"/>
                </a:lnTo>
                <a:lnTo>
                  <a:pt x="41390" y="20500"/>
                </a:lnTo>
                <a:lnTo>
                  <a:pt x="41380" y="20490"/>
                </a:lnTo>
                <a:lnTo>
                  <a:pt x="41370" y="20480"/>
                </a:lnTo>
                <a:lnTo>
                  <a:pt x="41360" y="20470"/>
                </a:lnTo>
                <a:lnTo>
                  <a:pt x="41350" y="20470"/>
                </a:lnTo>
                <a:lnTo>
                  <a:pt x="41340" y="20470"/>
                </a:lnTo>
                <a:lnTo>
                  <a:pt x="41340" y="20460"/>
                </a:lnTo>
                <a:lnTo>
                  <a:pt x="41340" y="20450"/>
                </a:lnTo>
                <a:lnTo>
                  <a:pt x="41340" y="20440"/>
                </a:lnTo>
                <a:lnTo>
                  <a:pt x="41350" y="20430"/>
                </a:lnTo>
                <a:lnTo>
                  <a:pt x="41350" y="20410"/>
                </a:lnTo>
                <a:lnTo>
                  <a:pt x="41360" y="20400"/>
                </a:lnTo>
                <a:lnTo>
                  <a:pt x="41360" y="20390"/>
                </a:lnTo>
                <a:lnTo>
                  <a:pt x="41360" y="20380"/>
                </a:lnTo>
                <a:lnTo>
                  <a:pt x="41360" y="20370"/>
                </a:lnTo>
                <a:lnTo>
                  <a:pt x="41350" y="20360"/>
                </a:lnTo>
                <a:lnTo>
                  <a:pt x="41340" y="20360"/>
                </a:lnTo>
                <a:lnTo>
                  <a:pt x="41340" y="20350"/>
                </a:lnTo>
                <a:lnTo>
                  <a:pt x="41330" y="20330"/>
                </a:lnTo>
                <a:lnTo>
                  <a:pt x="41330" y="20310"/>
                </a:lnTo>
                <a:lnTo>
                  <a:pt x="41330" y="20300"/>
                </a:lnTo>
                <a:lnTo>
                  <a:pt x="41340" y="20290"/>
                </a:lnTo>
                <a:lnTo>
                  <a:pt x="41350" y="20280"/>
                </a:lnTo>
                <a:lnTo>
                  <a:pt x="41350" y="20270"/>
                </a:lnTo>
                <a:lnTo>
                  <a:pt x="41350" y="20260"/>
                </a:lnTo>
                <a:lnTo>
                  <a:pt x="41340" y="20260"/>
                </a:lnTo>
                <a:lnTo>
                  <a:pt x="41330" y="20260"/>
                </a:lnTo>
                <a:lnTo>
                  <a:pt x="41320" y="20260"/>
                </a:lnTo>
                <a:lnTo>
                  <a:pt x="41310" y="20260"/>
                </a:lnTo>
                <a:lnTo>
                  <a:pt x="41300" y="20260"/>
                </a:lnTo>
                <a:lnTo>
                  <a:pt x="41300" y="20250"/>
                </a:lnTo>
                <a:lnTo>
                  <a:pt x="41290" y="20250"/>
                </a:lnTo>
                <a:lnTo>
                  <a:pt x="41290" y="20240"/>
                </a:lnTo>
                <a:lnTo>
                  <a:pt x="41280" y="20240"/>
                </a:lnTo>
                <a:lnTo>
                  <a:pt x="41280" y="20230"/>
                </a:lnTo>
                <a:lnTo>
                  <a:pt x="41270" y="20230"/>
                </a:lnTo>
                <a:lnTo>
                  <a:pt x="41270" y="20220"/>
                </a:lnTo>
                <a:lnTo>
                  <a:pt x="41260" y="20220"/>
                </a:lnTo>
                <a:lnTo>
                  <a:pt x="41250" y="20220"/>
                </a:lnTo>
                <a:lnTo>
                  <a:pt x="41240" y="20220"/>
                </a:lnTo>
                <a:lnTo>
                  <a:pt x="41220" y="20210"/>
                </a:lnTo>
                <a:lnTo>
                  <a:pt x="41210" y="20190"/>
                </a:lnTo>
                <a:lnTo>
                  <a:pt x="41190" y="20170"/>
                </a:lnTo>
                <a:lnTo>
                  <a:pt x="41180" y="20160"/>
                </a:lnTo>
                <a:lnTo>
                  <a:pt x="41180" y="20150"/>
                </a:lnTo>
                <a:lnTo>
                  <a:pt x="41170" y="20150"/>
                </a:lnTo>
                <a:lnTo>
                  <a:pt x="41150" y="20150"/>
                </a:lnTo>
                <a:lnTo>
                  <a:pt x="41130" y="20150"/>
                </a:lnTo>
                <a:lnTo>
                  <a:pt x="41120" y="20140"/>
                </a:lnTo>
                <a:lnTo>
                  <a:pt x="41110" y="20140"/>
                </a:lnTo>
                <a:lnTo>
                  <a:pt x="41100" y="20140"/>
                </a:lnTo>
                <a:lnTo>
                  <a:pt x="41110" y="20130"/>
                </a:lnTo>
                <a:lnTo>
                  <a:pt x="41120" y="20130"/>
                </a:lnTo>
                <a:lnTo>
                  <a:pt x="41120" y="20120"/>
                </a:lnTo>
                <a:lnTo>
                  <a:pt x="41120" y="20110"/>
                </a:lnTo>
                <a:lnTo>
                  <a:pt x="41130" y="20090"/>
                </a:lnTo>
                <a:lnTo>
                  <a:pt x="41120" y="20080"/>
                </a:lnTo>
                <a:lnTo>
                  <a:pt x="41120" y="20070"/>
                </a:lnTo>
                <a:lnTo>
                  <a:pt x="41120" y="20050"/>
                </a:lnTo>
                <a:lnTo>
                  <a:pt x="41130" y="20040"/>
                </a:lnTo>
                <a:lnTo>
                  <a:pt x="41130" y="20020"/>
                </a:lnTo>
                <a:lnTo>
                  <a:pt x="41120" y="20010"/>
                </a:lnTo>
                <a:lnTo>
                  <a:pt x="41110" y="20000"/>
                </a:lnTo>
                <a:lnTo>
                  <a:pt x="41110" y="19990"/>
                </a:lnTo>
                <a:lnTo>
                  <a:pt x="41100" y="19980"/>
                </a:lnTo>
                <a:lnTo>
                  <a:pt x="41090" y="19980"/>
                </a:lnTo>
                <a:lnTo>
                  <a:pt x="41090" y="19990"/>
                </a:lnTo>
                <a:lnTo>
                  <a:pt x="41080" y="19990"/>
                </a:lnTo>
                <a:lnTo>
                  <a:pt x="41070" y="19990"/>
                </a:lnTo>
                <a:lnTo>
                  <a:pt x="41070" y="20000"/>
                </a:lnTo>
                <a:lnTo>
                  <a:pt x="41070" y="20010"/>
                </a:lnTo>
                <a:lnTo>
                  <a:pt x="41060" y="20030"/>
                </a:lnTo>
                <a:lnTo>
                  <a:pt x="41050" y="20050"/>
                </a:lnTo>
                <a:lnTo>
                  <a:pt x="41030" y="20070"/>
                </a:lnTo>
                <a:lnTo>
                  <a:pt x="41020" y="20080"/>
                </a:lnTo>
                <a:lnTo>
                  <a:pt x="41010" y="20080"/>
                </a:lnTo>
                <a:lnTo>
                  <a:pt x="41010" y="20100"/>
                </a:lnTo>
                <a:lnTo>
                  <a:pt x="40990" y="20100"/>
                </a:lnTo>
                <a:lnTo>
                  <a:pt x="40990" y="20110"/>
                </a:lnTo>
                <a:lnTo>
                  <a:pt x="40990" y="20120"/>
                </a:lnTo>
                <a:lnTo>
                  <a:pt x="40990" y="20130"/>
                </a:lnTo>
                <a:lnTo>
                  <a:pt x="40980" y="20140"/>
                </a:lnTo>
                <a:lnTo>
                  <a:pt x="40970" y="20140"/>
                </a:lnTo>
                <a:lnTo>
                  <a:pt x="40960" y="20140"/>
                </a:lnTo>
                <a:lnTo>
                  <a:pt x="40950" y="20140"/>
                </a:lnTo>
                <a:lnTo>
                  <a:pt x="40950" y="20150"/>
                </a:lnTo>
                <a:lnTo>
                  <a:pt x="40950" y="20160"/>
                </a:lnTo>
                <a:lnTo>
                  <a:pt x="40950" y="20170"/>
                </a:lnTo>
                <a:lnTo>
                  <a:pt x="40950" y="20180"/>
                </a:lnTo>
                <a:lnTo>
                  <a:pt x="40940" y="20180"/>
                </a:lnTo>
                <a:lnTo>
                  <a:pt x="40940" y="20190"/>
                </a:lnTo>
                <a:lnTo>
                  <a:pt x="40930" y="20190"/>
                </a:lnTo>
                <a:lnTo>
                  <a:pt x="40930" y="20200"/>
                </a:lnTo>
                <a:lnTo>
                  <a:pt x="40930" y="20210"/>
                </a:lnTo>
                <a:lnTo>
                  <a:pt x="40930" y="20220"/>
                </a:lnTo>
                <a:lnTo>
                  <a:pt x="40920" y="20220"/>
                </a:lnTo>
                <a:lnTo>
                  <a:pt x="40910" y="20220"/>
                </a:lnTo>
                <a:lnTo>
                  <a:pt x="40900" y="20210"/>
                </a:lnTo>
                <a:lnTo>
                  <a:pt x="40880" y="20200"/>
                </a:lnTo>
                <a:lnTo>
                  <a:pt x="40860" y="20180"/>
                </a:lnTo>
                <a:lnTo>
                  <a:pt x="40840" y="20170"/>
                </a:lnTo>
                <a:lnTo>
                  <a:pt x="40830" y="20160"/>
                </a:lnTo>
                <a:lnTo>
                  <a:pt x="40820" y="20150"/>
                </a:lnTo>
                <a:lnTo>
                  <a:pt x="40810" y="20140"/>
                </a:lnTo>
                <a:lnTo>
                  <a:pt x="40810" y="20120"/>
                </a:lnTo>
                <a:lnTo>
                  <a:pt x="40810" y="20110"/>
                </a:lnTo>
                <a:lnTo>
                  <a:pt x="40810" y="20100"/>
                </a:lnTo>
                <a:lnTo>
                  <a:pt x="40820" y="20100"/>
                </a:lnTo>
                <a:lnTo>
                  <a:pt x="40840" y="20100"/>
                </a:lnTo>
                <a:lnTo>
                  <a:pt x="40840" y="20090"/>
                </a:lnTo>
                <a:lnTo>
                  <a:pt x="40850" y="20070"/>
                </a:lnTo>
                <a:lnTo>
                  <a:pt x="40860" y="20060"/>
                </a:lnTo>
                <a:lnTo>
                  <a:pt x="40860" y="20050"/>
                </a:lnTo>
                <a:lnTo>
                  <a:pt x="40860" y="20040"/>
                </a:lnTo>
                <a:lnTo>
                  <a:pt x="40850" y="20030"/>
                </a:lnTo>
                <a:lnTo>
                  <a:pt x="40840" y="20020"/>
                </a:lnTo>
                <a:lnTo>
                  <a:pt x="40840" y="20010"/>
                </a:lnTo>
                <a:lnTo>
                  <a:pt x="40820" y="20010"/>
                </a:lnTo>
                <a:lnTo>
                  <a:pt x="40800" y="20010"/>
                </a:lnTo>
                <a:lnTo>
                  <a:pt x="40780" y="20010"/>
                </a:lnTo>
                <a:lnTo>
                  <a:pt x="40770" y="20000"/>
                </a:lnTo>
                <a:lnTo>
                  <a:pt x="40760" y="19990"/>
                </a:lnTo>
                <a:lnTo>
                  <a:pt x="40750" y="19970"/>
                </a:lnTo>
                <a:lnTo>
                  <a:pt x="40740" y="19960"/>
                </a:lnTo>
                <a:lnTo>
                  <a:pt x="40730" y="19960"/>
                </a:lnTo>
                <a:lnTo>
                  <a:pt x="40720" y="19970"/>
                </a:lnTo>
                <a:lnTo>
                  <a:pt x="40700" y="19960"/>
                </a:lnTo>
                <a:lnTo>
                  <a:pt x="40690" y="19960"/>
                </a:lnTo>
                <a:lnTo>
                  <a:pt x="40670" y="19950"/>
                </a:lnTo>
                <a:lnTo>
                  <a:pt x="40650" y="19940"/>
                </a:lnTo>
                <a:lnTo>
                  <a:pt x="40640" y="19940"/>
                </a:lnTo>
                <a:lnTo>
                  <a:pt x="40630" y="19930"/>
                </a:lnTo>
                <a:lnTo>
                  <a:pt x="40620" y="19920"/>
                </a:lnTo>
                <a:lnTo>
                  <a:pt x="40600" y="19920"/>
                </a:lnTo>
                <a:lnTo>
                  <a:pt x="40590" y="19920"/>
                </a:lnTo>
                <a:lnTo>
                  <a:pt x="40580" y="19930"/>
                </a:lnTo>
                <a:lnTo>
                  <a:pt x="40570" y="19920"/>
                </a:lnTo>
                <a:lnTo>
                  <a:pt x="40550" y="19920"/>
                </a:lnTo>
                <a:lnTo>
                  <a:pt x="40540" y="19900"/>
                </a:lnTo>
                <a:lnTo>
                  <a:pt x="40540" y="19890"/>
                </a:lnTo>
                <a:lnTo>
                  <a:pt x="40530" y="19880"/>
                </a:lnTo>
                <a:lnTo>
                  <a:pt x="40530" y="19870"/>
                </a:lnTo>
                <a:lnTo>
                  <a:pt x="40530" y="19860"/>
                </a:lnTo>
                <a:lnTo>
                  <a:pt x="40520" y="19850"/>
                </a:lnTo>
                <a:lnTo>
                  <a:pt x="40510" y="19850"/>
                </a:lnTo>
                <a:lnTo>
                  <a:pt x="40490" y="19850"/>
                </a:lnTo>
                <a:lnTo>
                  <a:pt x="40480" y="19850"/>
                </a:lnTo>
                <a:lnTo>
                  <a:pt x="40470" y="19850"/>
                </a:lnTo>
                <a:lnTo>
                  <a:pt x="40450" y="19860"/>
                </a:lnTo>
                <a:lnTo>
                  <a:pt x="40430" y="19860"/>
                </a:lnTo>
                <a:lnTo>
                  <a:pt x="40420" y="19860"/>
                </a:lnTo>
                <a:lnTo>
                  <a:pt x="40410" y="19870"/>
                </a:lnTo>
                <a:lnTo>
                  <a:pt x="40400" y="19870"/>
                </a:lnTo>
                <a:lnTo>
                  <a:pt x="40390" y="19860"/>
                </a:lnTo>
                <a:lnTo>
                  <a:pt x="40380" y="19860"/>
                </a:lnTo>
                <a:lnTo>
                  <a:pt x="40350" y="19860"/>
                </a:lnTo>
                <a:lnTo>
                  <a:pt x="40330" y="19860"/>
                </a:lnTo>
                <a:lnTo>
                  <a:pt x="40310" y="19870"/>
                </a:lnTo>
                <a:lnTo>
                  <a:pt x="40300" y="19880"/>
                </a:lnTo>
                <a:lnTo>
                  <a:pt x="40290" y="19880"/>
                </a:lnTo>
                <a:lnTo>
                  <a:pt x="40280" y="19890"/>
                </a:lnTo>
                <a:lnTo>
                  <a:pt x="40280" y="19900"/>
                </a:lnTo>
                <a:lnTo>
                  <a:pt x="40270" y="19900"/>
                </a:lnTo>
                <a:lnTo>
                  <a:pt x="40260" y="19900"/>
                </a:lnTo>
                <a:lnTo>
                  <a:pt x="40230" y="19910"/>
                </a:lnTo>
                <a:lnTo>
                  <a:pt x="40210" y="19910"/>
                </a:lnTo>
                <a:lnTo>
                  <a:pt x="40200" y="19900"/>
                </a:lnTo>
                <a:lnTo>
                  <a:pt x="40180" y="19900"/>
                </a:lnTo>
                <a:lnTo>
                  <a:pt x="40170" y="19890"/>
                </a:lnTo>
                <a:lnTo>
                  <a:pt x="40170" y="19870"/>
                </a:lnTo>
                <a:lnTo>
                  <a:pt x="40160" y="19860"/>
                </a:lnTo>
                <a:lnTo>
                  <a:pt x="40160" y="19840"/>
                </a:lnTo>
                <a:lnTo>
                  <a:pt x="40150" y="19830"/>
                </a:lnTo>
                <a:lnTo>
                  <a:pt x="40150" y="19820"/>
                </a:lnTo>
                <a:lnTo>
                  <a:pt x="40140" y="19790"/>
                </a:lnTo>
                <a:lnTo>
                  <a:pt x="40130" y="19770"/>
                </a:lnTo>
                <a:lnTo>
                  <a:pt x="40120" y="19760"/>
                </a:lnTo>
                <a:lnTo>
                  <a:pt x="40110" y="19760"/>
                </a:lnTo>
                <a:lnTo>
                  <a:pt x="40100" y="19760"/>
                </a:lnTo>
                <a:lnTo>
                  <a:pt x="40090" y="19760"/>
                </a:lnTo>
                <a:lnTo>
                  <a:pt x="40080" y="19750"/>
                </a:lnTo>
                <a:lnTo>
                  <a:pt x="40070" y="19750"/>
                </a:lnTo>
                <a:lnTo>
                  <a:pt x="40050" y="19730"/>
                </a:lnTo>
                <a:lnTo>
                  <a:pt x="40050" y="19720"/>
                </a:lnTo>
                <a:lnTo>
                  <a:pt x="40040" y="19710"/>
                </a:lnTo>
                <a:lnTo>
                  <a:pt x="40030" y="19710"/>
                </a:lnTo>
                <a:lnTo>
                  <a:pt x="40020" y="19710"/>
                </a:lnTo>
                <a:lnTo>
                  <a:pt x="40020" y="19720"/>
                </a:lnTo>
                <a:lnTo>
                  <a:pt x="40010" y="19740"/>
                </a:lnTo>
                <a:lnTo>
                  <a:pt x="40000" y="19750"/>
                </a:lnTo>
                <a:lnTo>
                  <a:pt x="39990" y="19760"/>
                </a:lnTo>
                <a:lnTo>
                  <a:pt x="39980" y="19780"/>
                </a:lnTo>
                <a:lnTo>
                  <a:pt x="39970" y="19790"/>
                </a:lnTo>
                <a:lnTo>
                  <a:pt x="39940" y="19800"/>
                </a:lnTo>
                <a:lnTo>
                  <a:pt x="39920" y="19810"/>
                </a:lnTo>
                <a:lnTo>
                  <a:pt x="39910" y="19820"/>
                </a:lnTo>
                <a:lnTo>
                  <a:pt x="39900" y="19820"/>
                </a:lnTo>
                <a:lnTo>
                  <a:pt x="39890" y="19820"/>
                </a:lnTo>
                <a:lnTo>
                  <a:pt x="39890" y="19830"/>
                </a:lnTo>
                <a:lnTo>
                  <a:pt x="39870" y="19830"/>
                </a:lnTo>
                <a:lnTo>
                  <a:pt x="39860" y="19830"/>
                </a:lnTo>
                <a:lnTo>
                  <a:pt x="39850" y="19820"/>
                </a:lnTo>
                <a:lnTo>
                  <a:pt x="39830" y="19820"/>
                </a:lnTo>
                <a:lnTo>
                  <a:pt x="39820" y="19830"/>
                </a:lnTo>
                <a:lnTo>
                  <a:pt x="39810" y="19840"/>
                </a:lnTo>
                <a:lnTo>
                  <a:pt x="39730" y="19850"/>
                </a:lnTo>
                <a:lnTo>
                  <a:pt x="39460" y="20170"/>
                </a:lnTo>
                <a:lnTo>
                  <a:pt x="39440" y="20170"/>
                </a:lnTo>
                <a:lnTo>
                  <a:pt x="39430" y="20170"/>
                </a:lnTo>
                <a:lnTo>
                  <a:pt x="39420" y="20170"/>
                </a:lnTo>
                <a:lnTo>
                  <a:pt x="39410" y="20170"/>
                </a:lnTo>
                <a:lnTo>
                  <a:pt x="39400" y="20180"/>
                </a:lnTo>
                <a:lnTo>
                  <a:pt x="39370" y="20180"/>
                </a:lnTo>
                <a:lnTo>
                  <a:pt x="39360" y="20170"/>
                </a:lnTo>
                <a:lnTo>
                  <a:pt x="39360" y="20160"/>
                </a:lnTo>
                <a:lnTo>
                  <a:pt x="39350" y="20150"/>
                </a:lnTo>
                <a:lnTo>
                  <a:pt x="39340" y="20150"/>
                </a:lnTo>
                <a:lnTo>
                  <a:pt x="39330" y="20150"/>
                </a:lnTo>
                <a:lnTo>
                  <a:pt x="39310" y="20150"/>
                </a:lnTo>
                <a:lnTo>
                  <a:pt x="39300" y="20140"/>
                </a:lnTo>
                <a:lnTo>
                  <a:pt x="39290" y="20140"/>
                </a:lnTo>
                <a:lnTo>
                  <a:pt x="39270" y="20140"/>
                </a:lnTo>
                <a:lnTo>
                  <a:pt x="39260" y="20140"/>
                </a:lnTo>
                <a:lnTo>
                  <a:pt x="39250" y="20140"/>
                </a:lnTo>
                <a:lnTo>
                  <a:pt x="39240" y="20140"/>
                </a:lnTo>
                <a:lnTo>
                  <a:pt x="39230" y="20140"/>
                </a:lnTo>
                <a:lnTo>
                  <a:pt x="39230" y="20150"/>
                </a:lnTo>
                <a:lnTo>
                  <a:pt x="39220" y="20170"/>
                </a:lnTo>
                <a:lnTo>
                  <a:pt x="39220" y="20180"/>
                </a:lnTo>
                <a:lnTo>
                  <a:pt x="39210" y="20180"/>
                </a:lnTo>
                <a:lnTo>
                  <a:pt x="39200" y="20190"/>
                </a:lnTo>
                <a:lnTo>
                  <a:pt x="39190" y="20200"/>
                </a:lnTo>
                <a:lnTo>
                  <a:pt x="39180" y="20200"/>
                </a:lnTo>
                <a:lnTo>
                  <a:pt x="39120" y="20220"/>
                </a:lnTo>
                <a:lnTo>
                  <a:pt x="39000" y="20270"/>
                </a:lnTo>
                <a:lnTo>
                  <a:pt x="38970" y="20280"/>
                </a:lnTo>
                <a:lnTo>
                  <a:pt x="38970" y="20270"/>
                </a:lnTo>
                <a:lnTo>
                  <a:pt x="38960" y="20260"/>
                </a:lnTo>
                <a:lnTo>
                  <a:pt x="38950" y="20240"/>
                </a:lnTo>
                <a:lnTo>
                  <a:pt x="38940" y="20230"/>
                </a:lnTo>
                <a:lnTo>
                  <a:pt x="38920" y="20220"/>
                </a:lnTo>
                <a:lnTo>
                  <a:pt x="38910" y="20210"/>
                </a:lnTo>
                <a:lnTo>
                  <a:pt x="38890" y="20200"/>
                </a:lnTo>
                <a:lnTo>
                  <a:pt x="38870" y="20200"/>
                </a:lnTo>
                <a:lnTo>
                  <a:pt x="38860" y="20200"/>
                </a:lnTo>
                <a:lnTo>
                  <a:pt x="38850" y="20190"/>
                </a:lnTo>
                <a:lnTo>
                  <a:pt x="38840" y="20190"/>
                </a:lnTo>
                <a:lnTo>
                  <a:pt x="38810" y="20180"/>
                </a:lnTo>
                <a:lnTo>
                  <a:pt x="38800" y="20180"/>
                </a:lnTo>
                <a:lnTo>
                  <a:pt x="38790" y="20180"/>
                </a:lnTo>
                <a:lnTo>
                  <a:pt x="38780" y="20180"/>
                </a:lnTo>
                <a:lnTo>
                  <a:pt x="38780" y="20190"/>
                </a:lnTo>
                <a:lnTo>
                  <a:pt x="38770" y="20200"/>
                </a:lnTo>
                <a:lnTo>
                  <a:pt x="38750" y="20210"/>
                </a:lnTo>
                <a:lnTo>
                  <a:pt x="38740" y="20220"/>
                </a:lnTo>
                <a:lnTo>
                  <a:pt x="38730" y="20220"/>
                </a:lnTo>
                <a:lnTo>
                  <a:pt x="38720" y="20230"/>
                </a:lnTo>
                <a:lnTo>
                  <a:pt x="38710" y="20230"/>
                </a:lnTo>
                <a:lnTo>
                  <a:pt x="38700" y="20240"/>
                </a:lnTo>
                <a:lnTo>
                  <a:pt x="38690" y="20240"/>
                </a:lnTo>
                <a:lnTo>
                  <a:pt x="38690" y="20250"/>
                </a:lnTo>
                <a:lnTo>
                  <a:pt x="38690" y="20260"/>
                </a:lnTo>
                <a:lnTo>
                  <a:pt x="38690" y="20270"/>
                </a:lnTo>
                <a:lnTo>
                  <a:pt x="38680" y="20270"/>
                </a:lnTo>
                <a:lnTo>
                  <a:pt x="38670" y="20280"/>
                </a:lnTo>
                <a:lnTo>
                  <a:pt x="38660" y="20290"/>
                </a:lnTo>
                <a:lnTo>
                  <a:pt x="38650" y="20300"/>
                </a:lnTo>
                <a:lnTo>
                  <a:pt x="38640" y="20320"/>
                </a:lnTo>
                <a:lnTo>
                  <a:pt x="38630" y="20330"/>
                </a:lnTo>
                <a:lnTo>
                  <a:pt x="38630" y="20340"/>
                </a:lnTo>
                <a:lnTo>
                  <a:pt x="38620" y="20340"/>
                </a:lnTo>
                <a:lnTo>
                  <a:pt x="38610" y="20350"/>
                </a:lnTo>
                <a:lnTo>
                  <a:pt x="38600" y="20350"/>
                </a:lnTo>
                <a:lnTo>
                  <a:pt x="38600" y="20360"/>
                </a:lnTo>
                <a:lnTo>
                  <a:pt x="38590" y="20370"/>
                </a:lnTo>
                <a:lnTo>
                  <a:pt x="38580" y="20380"/>
                </a:lnTo>
                <a:lnTo>
                  <a:pt x="38570" y="20380"/>
                </a:lnTo>
                <a:lnTo>
                  <a:pt x="38570" y="20390"/>
                </a:lnTo>
                <a:lnTo>
                  <a:pt x="38560" y="20390"/>
                </a:lnTo>
                <a:lnTo>
                  <a:pt x="38560" y="20410"/>
                </a:lnTo>
                <a:lnTo>
                  <a:pt x="38550" y="20420"/>
                </a:lnTo>
                <a:lnTo>
                  <a:pt x="38540" y="20430"/>
                </a:lnTo>
                <a:lnTo>
                  <a:pt x="38520" y="20440"/>
                </a:lnTo>
                <a:lnTo>
                  <a:pt x="38500" y="20460"/>
                </a:lnTo>
                <a:lnTo>
                  <a:pt x="38490" y="20460"/>
                </a:lnTo>
                <a:lnTo>
                  <a:pt x="38480" y="20460"/>
                </a:lnTo>
                <a:lnTo>
                  <a:pt x="38470" y="20450"/>
                </a:lnTo>
                <a:lnTo>
                  <a:pt x="38460" y="20450"/>
                </a:lnTo>
                <a:lnTo>
                  <a:pt x="38450" y="20440"/>
                </a:lnTo>
                <a:lnTo>
                  <a:pt x="38440" y="20430"/>
                </a:lnTo>
                <a:lnTo>
                  <a:pt x="38440" y="20420"/>
                </a:lnTo>
                <a:lnTo>
                  <a:pt x="38430" y="20420"/>
                </a:lnTo>
                <a:lnTo>
                  <a:pt x="38420" y="20410"/>
                </a:lnTo>
                <a:lnTo>
                  <a:pt x="38410" y="20400"/>
                </a:lnTo>
                <a:lnTo>
                  <a:pt x="38410" y="20390"/>
                </a:lnTo>
                <a:lnTo>
                  <a:pt x="38400" y="20390"/>
                </a:lnTo>
                <a:lnTo>
                  <a:pt x="38390" y="20400"/>
                </a:lnTo>
                <a:lnTo>
                  <a:pt x="38380" y="20400"/>
                </a:lnTo>
                <a:lnTo>
                  <a:pt x="38370" y="20400"/>
                </a:lnTo>
                <a:lnTo>
                  <a:pt x="38360" y="20400"/>
                </a:lnTo>
                <a:lnTo>
                  <a:pt x="38340" y="20420"/>
                </a:lnTo>
                <a:lnTo>
                  <a:pt x="38330" y="20420"/>
                </a:lnTo>
                <a:lnTo>
                  <a:pt x="38320" y="20430"/>
                </a:lnTo>
                <a:lnTo>
                  <a:pt x="38310" y="20430"/>
                </a:lnTo>
                <a:lnTo>
                  <a:pt x="38290" y="20430"/>
                </a:lnTo>
                <a:lnTo>
                  <a:pt x="38290" y="20440"/>
                </a:lnTo>
                <a:lnTo>
                  <a:pt x="38280" y="20440"/>
                </a:lnTo>
                <a:lnTo>
                  <a:pt x="38290" y="20460"/>
                </a:lnTo>
                <a:lnTo>
                  <a:pt x="38290" y="20470"/>
                </a:lnTo>
                <a:lnTo>
                  <a:pt x="38290" y="20480"/>
                </a:lnTo>
                <a:lnTo>
                  <a:pt x="38290" y="20490"/>
                </a:lnTo>
                <a:lnTo>
                  <a:pt x="38290" y="20510"/>
                </a:lnTo>
                <a:lnTo>
                  <a:pt x="38280" y="20510"/>
                </a:lnTo>
                <a:lnTo>
                  <a:pt x="38270" y="20510"/>
                </a:lnTo>
                <a:lnTo>
                  <a:pt x="38250" y="20510"/>
                </a:lnTo>
                <a:lnTo>
                  <a:pt x="38250" y="20520"/>
                </a:lnTo>
                <a:lnTo>
                  <a:pt x="38240" y="20520"/>
                </a:lnTo>
                <a:lnTo>
                  <a:pt x="38230" y="20530"/>
                </a:lnTo>
                <a:lnTo>
                  <a:pt x="38230" y="20540"/>
                </a:lnTo>
                <a:lnTo>
                  <a:pt x="38200" y="20540"/>
                </a:lnTo>
                <a:lnTo>
                  <a:pt x="38130" y="20560"/>
                </a:lnTo>
                <a:lnTo>
                  <a:pt x="38080" y="20630"/>
                </a:lnTo>
                <a:lnTo>
                  <a:pt x="38020" y="20750"/>
                </a:lnTo>
                <a:lnTo>
                  <a:pt x="37970" y="20870"/>
                </a:lnTo>
                <a:lnTo>
                  <a:pt x="37940" y="20970"/>
                </a:lnTo>
                <a:lnTo>
                  <a:pt x="37960" y="21100"/>
                </a:lnTo>
                <a:lnTo>
                  <a:pt x="37980" y="21160"/>
                </a:lnTo>
                <a:lnTo>
                  <a:pt x="37950" y="21210"/>
                </a:lnTo>
                <a:lnTo>
                  <a:pt x="37870" y="21260"/>
                </a:lnTo>
                <a:lnTo>
                  <a:pt x="37860" y="21270"/>
                </a:lnTo>
                <a:lnTo>
                  <a:pt x="37850" y="21280"/>
                </a:lnTo>
                <a:lnTo>
                  <a:pt x="37840" y="21270"/>
                </a:lnTo>
                <a:lnTo>
                  <a:pt x="37830" y="21270"/>
                </a:lnTo>
                <a:lnTo>
                  <a:pt x="37820" y="21280"/>
                </a:lnTo>
                <a:lnTo>
                  <a:pt x="37810" y="21290"/>
                </a:lnTo>
                <a:lnTo>
                  <a:pt x="37760" y="21310"/>
                </a:lnTo>
                <a:lnTo>
                  <a:pt x="37710" y="21320"/>
                </a:lnTo>
                <a:lnTo>
                  <a:pt x="37670" y="21340"/>
                </a:lnTo>
                <a:lnTo>
                  <a:pt x="37650" y="21420"/>
                </a:lnTo>
                <a:lnTo>
                  <a:pt x="37650" y="21480"/>
                </a:lnTo>
                <a:lnTo>
                  <a:pt x="37710" y="21600"/>
                </a:lnTo>
                <a:lnTo>
                  <a:pt x="37720" y="21660"/>
                </a:lnTo>
                <a:lnTo>
                  <a:pt x="37680" y="21690"/>
                </a:lnTo>
                <a:lnTo>
                  <a:pt x="37660" y="21700"/>
                </a:lnTo>
                <a:lnTo>
                  <a:pt x="37650" y="21700"/>
                </a:lnTo>
                <a:lnTo>
                  <a:pt x="37640" y="21700"/>
                </a:lnTo>
                <a:lnTo>
                  <a:pt x="37630" y="21700"/>
                </a:lnTo>
                <a:lnTo>
                  <a:pt x="37630" y="21710"/>
                </a:lnTo>
                <a:lnTo>
                  <a:pt x="37620" y="21710"/>
                </a:lnTo>
                <a:lnTo>
                  <a:pt x="37610" y="21710"/>
                </a:lnTo>
                <a:lnTo>
                  <a:pt x="37610" y="21720"/>
                </a:lnTo>
                <a:lnTo>
                  <a:pt x="37600" y="21720"/>
                </a:lnTo>
                <a:lnTo>
                  <a:pt x="37590" y="21720"/>
                </a:lnTo>
                <a:lnTo>
                  <a:pt x="37590" y="21710"/>
                </a:lnTo>
                <a:lnTo>
                  <a:pt x="37580" y="21720"/>
                </a:lnTo>
                <a:lnTo>
                  <a:pt x="37570" y="21720"/>
                </a:lnTo>
                <a:lnTo>
                  <a:pt x="37560" y="21720"/>
                </a:lnTo>
                <a:lnTo>
                  <a:pt x="37550" y="21720"/>
                </a:lnTo>
                <a:lnTo>
                  <a:pt x="37540" y="21720"/>
                </a:lnTo>
                <a:lnTo>
                  <a:pt x="37530" y="21720"/>
                </a:lnTo>
                <a:lnTo>
                  <a:pt x="37530" y="21710"/>
                </a:lnTo>
                <a:lnTo>
                  <a:pt x="37520" y="21710"/>
                </a:lnTo>
                <a:lnTo>
                  <a:pt x="37520" y="21700"/>
                </a:lnTo>
                <a:lnTo>
                  <a:pt x="37510" y="21700"/>
                </a:lnTo>
                <a:lnTo>
                  <a:pt x="37500" y="21690"/>
                </a:lnTo>
                <a:lnTo>
                  <a:pt x="37490" y="21690"/>
                </a:lnTo>
                <a:lnTo>
                  <a:pt x="37490" y="21680"/>
                </a:lnTo>
                <a:lnTo>
                  <a:pt x="37480" y="21680"/>
                </a:lnTo>
                <a:lnTo>
                  <a:pt x="37480" y="21670"/>
                </a:lnTo>
                <a:lnTo>
                  <a:pt x="37480" y="21660"/>
                </a:lnTo>
                <a:lnTo>
                  <a:pt x="37490" y="21660"/>
                </a:lnTo>
                <a:lnTo>
                  <a:pt x="37490" y="21650"/>
                </a:lnTo>
                <a:lnTo>
                  <a:pt x="37480" y="21640"/>
                </a:lnTo>
                <a:lnTo>
                  <a:pt x="37470" y="21640"/>
                </a:lnTo>
                <a:lnTo>
                  <a:pt x="37470" y="21630"/>
                </a:lnTo>
                <a:lnTo>
                  <a:pt x="37470" y="21620"/>
                </a:lnTo>
                <a:lnTo>
                  <a:pt x="37460" y="21620"/>
                </a:lnTo>
                <a:lnTo>
                  <a:pt x="37460" y="21610"/>
                </a:lnTo>
                <a:lnTo>
                  <a:pt x="37470" y="21610"/>
                </a:lnTo>
                <a:lnTo>
                  <a:pt x="37470" y="21600"/>
                </a:lnTo>
                <a:lnTo>
                  <a:pt x="37480" y="21600"/>
                </a:lnTo>
                <a:lnTo>
                  <a:pt x="37480" y="21590"/>
                </a:lnTo>
                <a:lnTo>
                  <a:pt x="37470" y="21590"/>
                </a:lnTo>
                <a:lnTo>
                  <a:pt x="37480" y="21590"/>
                </a:lnTo>
                <a:lnTo>
                  <a:pt x="37480" y="21580"/>
                </a:lnTo>
                <a:lnTo>
                  <a:pt x="37470" y="21580"/>
                </a:lnTo>
                <a:lnTo>
                  <a:pt x="37470" y="21570"/>
                </a:lnTo>
                <a:lnTo>
                  <a:pt x="37460" y="21570"/>
                </a:lnTo>
                <a:lnTo>
                  <a:pt x="37460" y="21560"/>
                </a:lnTo>
                <a:lnTo>
                  <a:pt x="37460" y="21550"/>
                </a:lnTo>
                <a:lnTo>
                  <a:pt x="37450" y="21550"/>
                </a:lnTo>
                <a:lnTo>
                  <a:pt x="37450" y="21540"/>
                </a:lnTo>
                <a:lnTo>
                  <a:pt x="37450" y="21530"/>
                </a:lnTo>
                <a:lnTo>
                  <a:pt x="37440" y="21530"/>
                </a:lnTo>
                <a:lnTo>
                  <a:pt x="37440" y="21520"/>
                </a:lnTo>
                <a:lnTo>
                  <a:pt x="37440" y="21510"/>
                </a:lnTo>
                <a:lnTo>
                  <a:pt x="37440" y="21500"/>
                </a:lnTo>
                <a:lnTo>
                  <a:pt x="37450" y="21490"/>
                </a:lnTo>
                <a:lnTo>
                  <a:pt x="37440" y="21490"/>
                </a:lnTo>
                <a:lnTo>
                  <a:pt x="37440" y="21480"/>
                </a:lnTo>
                <a:lnTo>
                  <a:pt x="37440" y="21470"/>
                </a:lnTo>
                <a:lnTo>
                  <a:pt x="37430" y="21470"/>
                </a:lnTo>
                <a:lnTo>
                  <a:pt x="37430" y="21480"/>
                </a:lnTo>
                <a:lnTo>
                  <a:pt x="37420" y="21480"/>
                </a:lnTo>
                <a:lnTo>
                  <a:pt x="37410" y="21480"/>
                </a:lnTo>
                <a:lnTo>
                  <a:pt x="37410" y="21490"/>
                </a:lnTo>
                <a:lnTo>
                  <a:pt x="37400" y="21490"/>
                </a:lnTo>
                <a:lnTo>
                  <a:pt x="37390" y="21490"/>
                </a:lnTo>
                <a:lnTo>
                  <a:pt x="37380" y="21500"/>
                </a:lnTo>
                <a:lnTo>
                  <a:pt x="37370" y="21500"/>
                </a:lnTo>
                <a:lnTo>
                  <a:pt x="37360" y="21500"/>
                </a:lnTo>
                <a:lnTo>
                  <a:pt x="37360" y="21490"/>
                </a:lnTo>
                <a:lnTo>
                  <a:pt x="37350" y="21490"/>
                </a:lnTo>
                <a:lnTo>
                  <a:pt x="37350" y="21480"/>
                </a:lnTo>
                <a:lnTo>
                  <a:pt x="37340" y="21480"/>
                </a:lnTo>
                <a:lnTo>
                  <a:pt x="37340" y="21470"/>
                </a:lnTo>
                <a:lnTo>
                  <a:pt x="37330" y="21470"/>
                </a:lnTo>
                <a:lnTo>
                  <a:pt x="37330" y="21480"/>
                </a:lnTo>
                <a:lnTo>
                  <a:pt x="37320" y="21480"/>
                </a:lnTo>
                <a:lnTo>
                  <a:pt x="37320" y="21470"/>
                </a:lnTo>
                <a:lnTo>
                  <a:pt x="37320" y="21460"/>
                </a:lnTo>
                <a:lnTo>
                  <a:pt x="37320" y="21450"/>
                </a:lnTo>
                <a:lnTo>
                  <a:pt x="37310" y="21450"/>
                </a:lnTo>
                <a:lnTo>
                  <a:pt x="37310" y="21440"/>
                </a:lnTo>
                <a:lnTo>
                  <a:pt x="37300" y="21440"/>
                </a:lnTo>
                <a:lnTo>
                  <a:pt x="37300" y="21430"/>
                </a:lnTo>
                <a:lnTo>
                  <a:pt x="37300" y="21420"/>
                </a:lnTo>
                <a:lnTo>
                  <a:pt x="37290" y="21410"/>
                </a:lnTo>
                <a:lnTo>
                  <a:pt x="37290" y="21400"/>
                </a:lnTo>
                <a:lnTo>
                  <a:pt x="37280" y="21400"/>
                </a:lnTo>
                <a:lnTo>
                  <a:pt x="37270" y="21390"/>
                </a:lnTo>
                <a:lnTo>
                  <a:pt x="37270" y="21380"/>
                </a:lnTo>
                <a:lnTo>
                  <a:pt x="37270" y="21370"/>
                </a:lnTo>
                <a:lnTo>
                  <a:pt x="37260" y="21370"/>
                </a:lnTo>
                <a:lnTo>
                  <a:pt x="37260" y="21360"/>
                </a:lnTo>
                <a:lnTo>
                  <a:pt x="37270" y="21360"/>
                </a:lnTo>
                <a:lnTo>
                  <a:pt x="37270" y="21350"/>
                </a:lnTo>
                <a:lnTo>
                  <a:pt x="37260" y="21350"/>
                </a:lnTo>
                <a:lnTo>
                  <a:pt x="37260" y="21340"/>
                </a:lnTo>
                <a:lnTo>
                  <a:pt x="37250" y="21340"/>
                </a:lnTo>
                <a:lnTo>
                  <a:pt x="37250" y="21350"/>
                </a:lnTo>
                <a:lnTo>
                  <a:pt x="37240" y="21350"/>
                </a:lnTo>
                <a:lnTo>
                  <a:pt x="37230" y="21350"/>
                </a:lnTo>
                <a:lnTo>
                  <a:pt x="37230" y="21340"/>
                </a:lnTo>
                <a:lnTo>
                  <a:pt x="37220" y="21340"/>
                </a:lnTo>
                <a:lnTo>
                  <a:pt x="37220" y="21330"/>
                </a:lnTo>
                <a:lnTo>
                  <a:pt x="37210" y="21330"/>
                </a:lnTo>
                <a:lnTo>
                  <a:pt x="37210" y="21320"/>
                </a:lnTo>
                <a:lnTo>
                  <a:pt x="37200" y="21320"/>
                </a:lnTo>
                <a:lnTo>
                  <a:pt x="37190" y="21320"/>
                </a:lnTo>
                <a:lnTo>
                  <a:pt x="37180" y="21310"/>
                </a:lnTo>
                <a:lnTo>
                  <a:pt x="37170" y="21310"/>
                </a:lnTo>
                <a:lnTo>
                  <a:pt x="37170" y="21300"/>
                </a:lnTo>
                <a:lnTo>
                  <a:pt x="37150" y="21300"/>
                </a:lnTo>
                <a:lnTo>
                  <a:pt x="37140" y="21300"/>
                </a:lnTo>
                <a:lnTo>
                  <a:pt x="37140" y="21290"/>
                </a:lnTo>
                <a:lnTo>
                  <a:pt x="37130" y="21280"/>
                </a:lnTo>
                <a:lnTo>
                  <a:pt x="37120" y="21280"/>
                </a:lnTo>
                <a:lnTo>
                  <a:pt x="37110" y="21280"/>
                </a:lnTo>
                <a:lnTo>
                  <a:pt x="37100" y="21280"/>
                </a:lnTo>
                <a:lnTo>
                  <a:pt x="37090" y="21280"/>
                </a:lnTo>
                <a:lnTo>
                  <a:pt x="37090" y="21270"/>
                </a:lnTo>
                <a:lnTo>
                  <a:pt x="37090" y="21260"/>
                </a:lnTo>
                <a:lnTo>
                  <a:pt x="37090" y="21250"/>
                </a:lnTo>
                <a:lnTo>
                  <a:pt x="37080" y="21240"/>
                </a:lnTo>
                <a:lnTo>
                  <a:pt x="37070" y="21230"/>
                </a:lnTo>
                <a:lnTo>
                  <a:pt x="37070" y="21220"/>
                </a:lnTo>
                <a:lnTo>
                  <a:pt x="37060" y="21220"/>
                </a:lnTo>
                <a:lnTo>
                  <a:pt x="37060" y="21210"/>
                </a:lnTo>
                <a:lnTo>
                  <a:pt x="37060" y="21200"/>
                </a:lnTo>
                <a:lnTo>
                  <a:pt x="37050" y="21200"/>
                </a:lnTo>
                <a:lnTo>
                  <a:pt x="37040" y="21200"/>
                </a:lnTo>
                <a:lnTo>
                  <a:pt x="37040" y="21190"/>
                </a:lnTo>
                <a:lnTo>
                  <a:pt x="37030" y="21190"/>
                </a:lnTo>
                <a:lnTo>
                  <a:pt x="37030" y="21180"/>
                </a:lnTo>
                <a:lnTo>
                  <a:pt x="37020" y="21180"/>
                </a:lnTo>
                <a:lnTo>
                  <a:pt x="37020" y="21190"/>
                </a:lnTo>
                <a:lnTo>
                  <a:pt x="37010" y="21190"/>
                </a:lnTo>
                <a:lnTo>
                  <a:pt x="37000" y="21190"/>
                </a:lnTo>
                <a:lnTo>
                  <a:pt x="36990" y="21180"/>
                </a:lnTo>
                <a:lnTo>
                  <a:pt x="36980" y="21180"/>
                </a:lnTo>
                <a:lnTo>
                  <a:pt x="36970" y="21170"/>
                </a:lnTo>
                <a:lnTo>
                  <a:pt x="36960" y="21170"/>
                </a:lnTo>
                <a:lnTo>
                  <a:pt x="36950" y="21170"/>
                </a:lnTo>
                <a:lnTo>
                  <a:pt x="36940" y="21160"/>
                </a:lnTo>
                <a:lnTo>
                  <a:pt x="36930" y="21170"/>
                </a:lnTo>
                <a:lnTo>
                  <a:pt x="36920" y="21180"/>
                </a:lnTo>
                <a:lnTo>
                  <a:pt x="36910" y="21180"/>
                </a:lnTo>
                <a:lnTo>
                  <a:pt x="36900" y="21180"/>
                </a:lnTo>
                <a:lnTo>
                  <a:pt x="36890" y="21180"/>
                </a:lnTo>
                <a:lnTo>
                  <a:pt x="36880" y="21180"/>
                </a:lnTo>
                <a:lnTo>
                  <a:pt x="36880" y="21170"/>
                </a:lnTo>
                <a:lnTo>
                  <a:pt x="36870" y="21170"/>
                </a:lnTo>
                <a:lnTo>
                  <a:pt x="36860" y="21170"/>
                </a:lnTo>
                <a:lnTo>
                  <a:pt x="36850" y="21170"/>
                </a:lnTo>
                <a:lnTo>
                  <a:pt x="36850" y="21160"/>
                </a:lnTo>
                <a:lnTo>
                  <a:pt x="36840" y="21170"/>
                </a:lnTo>
                <a:lnTo>
                  <a:pt x="36840" y="21160"/>
                </a:lnTo>
                <a:lnTo>
                  <a:pt x="36830" y="21160"/>
                </a:lnTo>
                <a:lnTo>
                  <a:pt x="36820" y="21160"/>
                </a:lnTo>
                <a:lnTo>
                  <a:pt x="36810" y="21160"/>
                </a:lnTo>
                <a:lnTo>
                  <a:pt x="36810" y="21170"/>
                </a:lnTo>
                <a:lnTo>
                  <a:pt x="36800" y="21170"/>
                </a:lnTo>
                <a:lnTo>
                  <a:pt x="36800" y="21180"/>
                </a:lnTo>
                <a:lnTo>
                  <a:pt x="36790" y="21180"/>
                </a:lnTo>
                <a:lnTo>
                  <a:pt x="36780" y="21180"/>
                </a:lnTo>
                <a:lnTo>
                  <a:pt x="36780" y="21190"/>
                </a:lnTo>
                <a:lnTo>
                  <a:pt x="36770" y="21190"/>
                </a:lnTo>
                <a:lnTo>
                  <a:pt x="36760" y="21190"/>
                </a:lnTo>
                <a:lnTo>
                  <a:pt x="36750" y="21190"/>
                </a:lnTo>
                <a:lnTo>
                  <a:pt x="36740" y="21190"/>
                </a:lnTo>
                <a:lnTo>
                  <a:pt x="36740" y="21180"/>
                </a:lnTo>
                <a:lnTo>
                  <a:pt x="36730" y="21180"/>
                </a:lnTo>
                <a:lnTo>
                  <a:pt x="36730" y="21170"/>
                </a:lnTo>
                <a:lnTo>
                  <a:pt x="36720" y="21170"/>
                </a:lnTo>
                <a:lnTo>
                  <a:pt x="36720" y="21160"/>
                </a:lnTo>
                <a:lnTo>
                  <a:pt x="36710" y="21160"/>
                </a:lnTo>
                <a:lnTo>
                  <a:pt x="36710" y="21170"/>
                </a:lnTo>
                <a:lnTo>
                  <a:pt x="36700" y="21170"/>
                </a:lnTo>
                <a:lnTo>
                  <a:pt x="36700" y="21160"/>
                </a:lnTo>
                <a:lnTo>
                  <a:pt x="36690" y="21160"/>
                </a:lnTo>
                <a:lnTo>
                  <a:pt x="36680" y="21160"/>
                </a:lnTo>
                <a:lnTo>
                  <a:pt x="36680" y="21150"/>
                </a:lnTo>
                <a:lnTo>
                  <a:pt x="36670" y="21150"/>
                </a:lnTo>
                <a:lnTo>
                  <a:pt x="36670" y="21140"/>
                </a:lnTo>
                <a:lnTo>
                  <a:pt x="36660" y="21140"/>
                </a:lnTo>
                <a:lnTo>
                  <a:pt x="36650" y="21140"/>
                </a:lnTo>
                <a:lnTo>
                  <a:pt x="36650" y="21150"/>
                </a:lnTo>
                <a:lnTo>
                  <a:pt x="36640" y="21150"/>
                </a:lnTo>
                <a:lnTo>
                  <a:pt x="36630" y="21150"/>
                </a:lnTo>
                <a:lnTo>
                  <a:pt x="36630" y="21160"/>
                </a:lnTo>
                <a:lnTo>
                  <a:pt x="36620" y="21160"/>
                </a:lnTo>
                <a:lnTo>
                  <a:pt x="36610" y="21160"/>
                </a:lnTo>
                <a:lnTo>
                  <a:pt x="36610" y="21150"/>
                </a:lnTo>
                <a:lnTo>
                  <a:pt x="36600" y="21150"/>
                </a:lnTo>
                <a:lnTo>
                  <a:pt x="36600" y="21160"/>
                </a:lnTo>
                <a:lnTo>
                  <a:pt x="36590" y="21160"/>
                </a:lnTo>
                <a:lnTo>
                  <a:pt x="36580" y="21160"/>
                </a:lnTo>
                <a:lnTo>
                  <a:pt x="36570" y="21160"/>
                </a:lnTo>
                <a:lnTo>
                  <a:pt x="36560" y="21160"/>
                </a:lnTo>
                <a:lnTo>
                  <a:pt x="36550" y="21150"/>
                </a:lnTo>
                <a:lnTo>
                  <a:pt x="36540" y="21150"/>
                </a:lnTo>
                <a:lnTo>
                  <a:pt x="36530" y="21140"/>
                </a:lnTo>
                <a:lnTo>
                  <a:pt x="36520" y="21140"/>
                </a:lnTo>
                <a:lnTo>
                  <a:pt x="36510" y="21140"/>
                </a:lnTo>
                <a:lnTo>
                  <a:pt x="36500" y="21140"/>
                </a:lnTo>
                <a:lnTo>
                  <a:pt x="36500" y="21130"/>
                </a:lnTo>
                <a:lnTo>
                  <a:pt x="36490" y="21130"/>
                </a:lnTo>
                <a:lnTo>
                  <a:pt x="36490" y="21120"/>
                </a:lnTo>
                <a:lnTo>
                  <a:pt x="36480" y="21120"/>
                </a:lnTo>
                <a:lnTo>
                  <a:pt x="36480" y="21110"/>
                </a:lnTo>
                <a:lnTo>
                  <a:pt x="36480" y="21100"/>
                </a:lnTo>
                <a:lnTo>
                  <a:pt x="36480" y="21090"/>
                </a:lnTo>
                <a:lnTo>
                  <a:pt x="36470" y="21090"/>
                </a:lnTo>
                <a:lnTo>
                  <a:pt x="36470" y="21080"/>
                </a:lnTo>
                <a:lnTo>
                  <a:pt x="36470" y="21070"/>
                </a:lnTo>
                <a:lnTo>
                  <a:pt x="36460" y="21070"/>
                </a:lnTo>
                <a:lnTo>
                  <a:pt x="36460" y="21060"/>
                </a:lnTo>
                <a:lnTo>
                  <a:pt x="36460" y="21050"/>
                </a:lnTo>
                <a:lnTo>
                  <a:pt x="36470" y="21040"/>
                </a:lnTo>
                <a:lnTo>
                  <a:pt x="36470" y="21030"/>
                </a:lnTo>
                <a:lnTo>
                  <a:pt x="36460" y="21030"/>
                </a:lnTo>
                <a:lnTo>
                  <a:pt x="36460" y="21020"/>
                </a:lnTo>
                <a:lnTo>
                  <a:pt x="36460" y="21010"/>
                </a:lnTo>
                <a:lnTo>
                  <a:pt x="36450" y="21010"/>
                </a:lnTo>
                <a:lnTo>
                  <a:pt x="36450" y="21000"/>
                </a:lnTo>
                <a:lnTo>
                  <a:pt x="36450" y="20990"/>
                </a:lnTo>
                <a:lnTo>
                  <a:pt x="36440" y="20990"/>
                </a:lnTo>
                <a:lnTo>
                  <a:pt x="36430" y="20990"/>
                </a:lnTo>
                <a:lnTo>
                  <a:pt x="36420" y="20990"/>
                </a:lnTo>
                <a:lnTo>
                  <a:pt x="36410" y="20990"/>
                </a:lnTo>
                <a:lnTo>
                  <a:pt x="36410" y="20980"/>
                </a:lnTo>
                <a:lnTo>
                  <a:pt x="36420" y="20980"/>
                </a:lnTo>
                <a:lnTo>
                  <a:pt x="36420" y="20970"/>
                </a:lnTo>
                <a:lnTo>
                  <a:pt x="36420" y="20960"/>
                </a:lnTo>
                <a:lnTo>
                  <a:pt x="36410" y="20960"/>
                </a:lnTo>
                <a:lnTo>
                  <a:pt x="36400" y="20950"/>
                </a:lnTo>
                <a:lnTo>
                  <a:pt x="36400" y="20940"/>
                </a:lnTo>
                <a:lnTo>
                  <a:pt x="36400" y="20930"/>
                </a:lnTo>
                <a:lnTo>
                  <a:pt x="36390" y="20940"/>
                </a:lnTo>
                <a:lnTo>
                  <a:pt x="36380" y="20940"/>
                </a:lnTo>
                <a:lnTo>
                  <a:pt x="36370" y="20940"/>
                </a:lnTo>
                <a:lnTo>
                  <a:pt x="36360" y="20940"/>
                </a:lnTo>
                <a:lnTo>
                  <a:pt x="36360" y="20930"/>
                </a:lnTo>
                <a:lnTo>
                  <a:pt x="36350" y="20920"/>
                </a:lnTo>
                <a:lnTo>
                  <a:pt x="36350" y="20910"/>
                </a:lnTo>
                <a:lnTo>
                  <a:pt x="36350" y="20900"/>
                </a:lnTo>
                <a:lnTo>
                  <a:pt x="36340" y="20900"/>
                </a:lnTo>
                <a:lnTo>
                  <a:pt x="36340" y="20890"/>
                </a:lnTo>
                <a:lnTo>
                  <a:pt x="36330" y="20890"/>
                </a:lnTo>
                <a:lnTo>
                  <a:pt x="36330" y="20880"/>
                </a:lnTo>
                <a:lnTo>
                  <a:pt x="36330" y="20870"/>
                </a:lnTo>
                <a:lnTo>
                  <a:pt x="36330" y="20860"/>
                </a:lnTo>
                <a:lnTo>
                  <a:pt x="36330" y="20850"/>
                </a:lnTo>
                <a:lnTo>
                  <a:pt x="36330" y="20840"/>
                </a:lnTo>
                <a:lnTo>
                  <a:pt x="36330" y="20830"/>
                </a:lnTo>
                <a:lnTo>
                  <a:pt x="36330" y="20820"/>
                </a:lnTo>
                <a:lnTo>
                  <a:pt x="36340" y="20820"/>
                </a:lnTo>
                <a:lnTo>
                  <a:pt x="36340" y="20810"/>
                </a:lnTo>
                <a:lnTo>
                  <a:pt x="36340" y="20800"/>
                </a:lnTo>
                <a:lnTo>
                  <a:pt x="36350" y="20800"/>
                </a:lnTo>
                <a:lnTo>
                  <a:pt x="36350" y="20790"/>
                </a:lnTo>
                <a:lnTo>
                  <a:pt x="36350" y="20780"/>
                </a:lnTo>
                <a:lnTo>
                  <a:pt x="36340" y="20780"/>
                </a:lnTo>
                <a:lnTo>
                  <a:pt x="36340" y="20770"/>
                </a:lnTo>
                <a:lnTo>
                  <a:pt x="36330" y="20770"/>
                </a:lnTo>
                <a:lnTo>
                  <a:pt x="36320" y="20770"/>
                </a:lnTo>
                <a:lnTo>
                  <a:pt x="36310" y="20770"/>
                </a:lnTo>
                <a:lnTo>
                  <a:pt x="36310" y="20760"/>
                </a:lnTo>
                <a:lnTo>
                  <a:pt x="36310" y="20750"/>
                </a:lnTo>
                <a:lnTo>
                  <a:pt x="36310" y="20740"/>
                </a:lnTo>
                <a:lnTo>
                  <a:pt x="36300" y="20740"/>
                </a:lnTo>
                <a:lnTo>
                  <a:pt x="36300" y="20730"/>
                </a:lnTo>
                <a:lnTo>
                  <a:pt x="36290" y="20730"/>
                </a:lnTo>
                <a:lnTo>
                  <a:pt x="36290" y="20720"/>
                </a:lnTo>
                <a:lnTo>
                  <a:pt x="36280" y="20720"/>
                </a:lnTo>
                <a:lnTo>
                  <a:pt x="36280" y="20710"/>
                </a:lnTo>
                <a:lnTo>
                  <a:pt x="36270" y="20710"/>
                </a:lnTo>
                <a:lnTo>
                  <a:pt x="36260" y="20710"/>
                </a:lnTo>
                <a:lnTo>
                  <a:pt x="36250" y="20700"/>
                </a:lnTo>
                <a:lnTo>
                  <a:pt x="36260" y="20700"/>
                </a:lnTo>
                <a:lnTo>
                  <a:pt x="36250" y="20700"/>
                </a:lnTo>
                <a:lnTo>
                  <a:pt x="36250" y="20690"/>
                </a:lnTo>
                <a:lnTo>
                  <a:pt x="36250" y="20680"/>
                </a:lnTo>
                <a:lnTo>
                  <a:pt x="36250" y="20670"/>
                </a:lnTo>
                <a:lnTo>
                  <a:pt x="36240" y="20670"/>
                </a:lnTo>
                <a:lnTo>
                  <a:pt x="36230" y="20670"/>
                </a:lnTo>
                <a:lnTo>
                  <a:pt x="36220" y="20670"/>
                </a:lnTo>
                <a:lnTo>
                  <a:pt x="36220" y="20680"/>
                </a:lnTo>
                <a:lnTo>
                  <a:pt x="36210" y="20680"/>
                </a:lnTo>
                <a:lnTo>
                  <a:pt x="36200" y="20690"/>
                </a:lnTo>
                <a:lnTo>
                  <a:pt x="36190" y="20690"/>
                </a:lnTo>
                <a:lnTo>
                  <a:pt x="36190" y="20700"/>
                </a:lnTo>
                <a:lnTo>
                  <a:pt x="36180" y="20700"/>
                </a:lnTo>
                <a:lnTo>
                  <a:pt x="36180" y="20710"/>
                </a:lnTo>
                <a:lnTo>
                  <a:pt x="36180" y="20720"/>
                </a:lnTo>
                <a:lnTo>
                  <a:pt x="36170" y="20720"/>
                </a:lnTo>
                <a:lnTo>
                  <a:pt x="36160" y="20720"/>
                </a:lnTo>
                <a:lnTo>
                  <a:pt x="36150" y="20720"/>
                </a:lnTo>
                <a:lnTo>
                  <a:pt x="36140" y="20720"/>
                </a:lnTo>
                <a:lnTo>
                  <a:pt x="36140" y="20730"/>
                </a:lnTo>
                <a:lnTo>
                  <a:pt x="36140" y="20740"/>
                </a:lnTo>
                <a:lnTo>
                  <a:pt x="36130" y="20740"/>
                </a:lnTo>
                <a:lnTo>
                  <a:pt x="36120" y="20740"/>
                </a:lnTo>
                <a:lnTo>
                  <a:pt x="36120" y="20760"/>
                </a:lnTo>
                <a:lnTo>
                  <a:pt x="36100" y="20750"/>
                </a:lnTo>
                <a:lnTo>
                  <a:pt x="36020" y="20720"/>
                </a:lnTo>
                <a:lnTo>
                  <a:pt x="35990" y="20730"/>
                </a:lnTo>
                <a:lnTo>
                  <a:pt x="35970" y="20770"/>
                </a:lnTo>
                <a:lnTo>
                  <a:pt x="35930" y="20810"/>
                </a:lnTo>
                <a:lnTo>
                  <a:pt x="35810" y="20880"/>
                </a:lnTo>
                <a:lnTo>
                  <a:pt x="35800" y="20880"/>
                </a:lnTo>
                <a:lnTo>
                  <a:pt x="35740" y="20900"/>
                </a:lnTo>
                <a:lnTo>
                  <a:pt x="35730" y="20900"/>
                </a:lnTo>
                <a:lnTo>
                  <a:pt x="35730" y="20890"/>
                </a:lnTo>
                <a:lnTo>
                  <a:pt x="35720" y="20890"/>
                </a:lnTo>
                <a:lnTo>
                  <a:pt x="35720" y="20880"/>
                </a:lnTo>
                <a:lnTo>
                  <a:pt x="35710" y="20880"/>
                </a:lnTo>
                <a:lnTo>
                  <a:pt x="35700" y="20880"/>
                </a:lnTo>
                <a:lnTo>
                  <a:pt x="35700" y="20870"/>
                </a:lnTo>
                <a:lnTo>
                  <a:pt x="35700" y="20860"/>
                </a:lnTo>
                <a:lnTo>
                  <a:pt x="35700" y="20850"/>
                </a:lnTo>
                <a:lnTo>
                  <a:pt x="35690" y="20850"/>
                </a:lnTo>
                <a:lnTo>
                  <a:pt x="35690" y="20840"/>
                </a:lnTo>
                <a:lnTo>
                  <a:pt x="35680" y="20840"/>
                </a:lnTo>
                <a:lnTo>
                  <a:pt x="35680" y="20830"/>
                </a:lnTo>
                <a:lnTo>
                  <a:pt x="35670" y="20830"/>
                </a:lnTo>
                <a:lnTo>
                  <a:pt x="35660" y="20820"/>
                </a:lnTo>
                <a:lnTo>
                  <a:pt x="35660" y="20810"/>
                </a:lnTo>
                <a:lnTo>
                  <a:pt x="35660" y="20800"/>
                </a:lnTo>
                <a:lnTo>
                  <a:pt x="35650" y="20800"/>
                </a:lnTo>
                <a:lnTo>
                  <a:pt x="35640" y="20800"/>
                </a:lnTo>
                <a:lnTo>
                  <a:pt x="35630" y="20800"/>
                </a:lnTo>
                <a:lnTo>
                  <a:pt x="35620" y="20800"/>
                </a:lnTo>
                <a:lnTo>
                  <a:pt x="35610" y="20810"/>
                </a:lnTo>
                <a:lnTo>
                  <a:pt x="35610" y="20820"/>
                </a:lnTo>
                <a:lnTo>
                  <a:pt x="35600" y="20820"/>
                </a:lnTo>
                <a:lnTo>
                  <a:pt x="35590" y="20820"/>
                </a:lnTo>
                <a:lnTo>
                  <a:pt x="35590" y="20830"/>
                </a:lnTo>
                <a:lnTo>
                  <a:pt x="35580" y="20830"/>
                </a:lnTo>
                <a:lnTo>
                  <a:pt x="35570" y="20830"/>
                </a:lnTo>
                <a:lnTo>
                  <a:pt x="35560" y="20830"/>
                </a:lnTo>
                <a:lnTo>
                  <a:pt x="35560" y="20820"/>
                </a:lnTo>
                <a:lnTo>
                  <a:pt x="35550" y="20820"/>
                </a:lnTo>
                <a:lnTo>
                  <a:pt x="35550" y="20810"/>
                </a:lnTo>
                <a:lnTo>
                  <a:pt x="35540" y="20810"/>
                </a:lnTo>
                <a:lnTo>
                  <a:pt x="35540" y="20800"/>
                </a:lnTo>
                <a:lnTo>
                  <a:pt x="35530" y="20800"/>
                </a:lnTo>
                <a:lnTo>
                  <a:pt x="35520" y="20790"/>
                </a:lnTo>
                <a:lnTo>
                  <a:pt x="35510" y="20780"/>
                </a:lnTo>
                <a:lnTo>
                  <a:pt x="35500" y="20780"/>
                </a:lnTo>
                <a:lnTo>
                  <a:pt x="35490" y="20770"/>
                </a:lnTo>
                <a:lnTo>
                  <a:pt x="35480" y="20770"/>
                </a:lnTo>
                <a:lnTo>
                  <a:pt x="35470" y="20770"/>
                </a:lnTo>
                <a:lnTo>
                  <a:pt x="35460" y="20770"/>
                </a:lnTo>
                <a:lnTo>
                  <a:pt x="35450" y="20770"/>
                </a:lnTo>
                <a:lnTo>
                  <a:pt x="35450" y="20760"/>
                </a:lnTo>
                <a:lnTo>
                  <a:pt x="35440" y="20760"/>
                </a:lnTo>
                <a:lnTo>
                  <a:pt x="35440" y="20750"/>
                </a:lnTo>
                <a:lnTo>
                  <a:pt x="35430" y="20750"/>
                </a:lnTo>
                <a:lnTo>
                  <a:pt x="35420" y="20740"/>
                </a:lnTo>
                <a:lnTo>
                  <a:pt x="35420" y="20750"/>
                </a:lnTo>
                <a:lnTo>
                  <a:pt x="35420" y="20740"/>
                </a:lnTo>
                <a:lnTo>
                  <a:pt x="35410" y="20740"/>
                </a:lnTo>
                <a:lnTo>
                  <a:pt x="35400" y="20730"/>
                </a:lnTo>
                <a:lnTo>
                  <a:pt x="35390" y="20730"/>
                </a:lnTo>
                <a:lnTo>
                  <a:pt x="35390" y="20720"/>
                </a:lnTo>
                <a:lnTo>
                  <a:pt x="35390" y="20730"/>
                </a:lnTo>
                <a:lnTo>
                  <a:pt x="35380" y="20730"/>
                </a:lnTo>
                <a:lnTo>
                  <a:pt x="35370" y="20730"/>
                </a:lnTo>
                <a:lnTo>
                  <a:pt x="35370" y="20720"/>
                </a:lnTo>
                <a:lnTo>
                  <a:pt x="35360" y="20720"/>
                </a:lnTo>
                <a:lnTo>
                  <a:pt x="35350" y="20720"/>
                </a:lnTo>
                <a:lnTo>
                  <a:pt x="35340" y="20720"/>
                </a:lnTo>
                <a:lnTo>
                  <a:pt x="35330" y="20710"/>
                </a:lnTo>
                <a:lnTo>
                  <a:pt x="35320" y="20720"/>
                </a:lnTo>
                <a:lnTo>
                  <a:pt x="35310" y="20720"/>
                </a:lnTo>
                <a:lnTo>
                  <a:pt x="35300" y="20720"/>
                </a:lnTo>
                <a:lnTo>
                  <a:pt x="35290" y="20720"/>
                </a:lnTo>
                <a:lnTo>
                  <a:pt x="35280" y="20710"/>
                </a:lnTo>
                <a:lnTo>
                  <a:pt x="35270" y="20710"/>
                </a:lnTo>
                <a:lnTo>
                  <a:pt x="35260" y="20710"/>
                </a:lnTo>
                <a:lnTo>
                  <a:pt x="35250" y="20710"/>
                </a:lnTo>
                <a:lnTo>
                  <a:pt x="35240" y="20710"/>
                </a:lnTo>
                <a:lnTo>
                  <a:pt x="35240" y="20700"/>
                </a:lnTo>
                <a:lnTo>
                  <a:pt x="35240" y="20690"/>
                </a:lnTo>
                <a:lnTo>
                  <a:pt x="35230" y="20690"/>
                </a:lnTo>
                <a:lnTo>
                  <a:pt x="35230" y="20680"/>
                </a:lnTo>
                <a:lnTo>
                  <a:pt x="35230" y="20670"/>
                </a:lnTo>
                <a:lnTo>
                  <a:pt x="35240" y="20670"/>
                </a:lnTo>
                <a:lnTo>
                  <a:pt x="35240" y="20660"/>
                </a:lnTo>
                <a:lnTo>
                  <a:pt x="35250" y="20660"/>
                </a:lnTo>
                <a:lnTo>
                  <a:pt x="35250" y="20650"/>
                </a:lnTo>
                <a:lnTo>
                  <a:pt x="35250" y="20640"/>
                </a:lnTo>
                <a:lnTo>
                  <a:pt x="35250" y="20630"/>
                </a:lnTo>
                <a:lnTo>
                  <a:pt x="35250" y="20620"/>
                </a:lnTo>
                <a:lnTo>
                  <a:pt x="35240" y="20620"/>
                </a:lnTo>
                <a:lnTo>
                  <a:pt x="35230" y="20620"/>
                </a:lnTo>
                <a:lnTo>
                  <a:pt x="35230" y="20630"/>
                </a:lnTo>
                <a:lnTo>
                  <a:pt x="35230" y="20620"/>
                </a:lnTo>
                <a:lnTo>
                  <a:pt x="35220" y="20620"/>
                </a:lnTo>
                <a:lnTo>
                  <a:pt x="35220" y="20610"/>
                </a:lnTo>
                <a:lnTo>
                  <a:pt x="35210" y="20610"/>
                </a:lnTo>
                <a:lnTo>
                  <a:pt x="35200" y="20610"/>
                </a:lnTo>
                <a:lnTo>
                  <a:pt x="35190" y="20610"/>
                </a:lnTo>
                <a:lnTo>
                  <a:pt x="35190" y="20600"/>
                </a:lnTo>
                <a:lnTo>
                  <a:pt x="35190" y="20610"/>
                </a:lnTo>
                <a:lnTo>
                  <a:pt x="35190" y="20620"/>
                </a:lnTo>
                <a:lnTo>
                  <a:pt x="35190" y="20630"/>
                </a:lnTo>
                <a:lnTo>
                  <a:pt x="35180" y="20630"/>
                </a:lnTo>
                <a:lnTo>
                  <a:pt x="35180" y="20640"/>
                </a:lnTo>
                <a:lnTo>
                  <a:pt x="35170" y="20630"/>
                </a:lnTo>
                <a:lnTo>
                  <a:pt x="35170" y="20640"/>
                </a:lnTo>
                <a:lnTo>
                  <a:pt x="35160" y="20640"/>
                </a:lnTo>
                <a:lnTo>
                  <a:pt x="35150" y="20650"/>
                </a:lnTo>
                <a:lnTo>
                  <a:pt x="35150" y="20660"/>
                </a:lnTo>
                <a:lnTo>
                  <a:pt x="35140" y="20660"/>
                </a:lnTo>
                <a:lnTo>
                  <a:pt x="35120" y="20660"/>
                </a:lnTo>
                <a:lnTo>
                  <a:pt x="35110" y="20660"/>
                </a:lnTo>
                <a:lnTo>
                  <a:pt x="35110" y="20670"/>
                </a:lnTo>
                <a:lnTo>
                  <a:pt x="35100" y="20670"/>
                </a:lnTo>
                <a:lnTo>
                  <a:pt x="35090" y="20680"/>
                </a:lnTo>
                <a:lnTo>
                  <a:pt x="35080" y="20680"/>
                </a:lnTo>
                <a:lnTo>
                  <a:pt x="35080" y="20690"/>
                </a:lnTo>
                <a:lnTo>
                  <a:pt x="35060" y="20680"/>
                </a:lnTo>
                <a:lnTo>
                  <a:pt x="34970" y="20660"/>
                </a:lnTo>
                <a:lnTo>
                  <a:pt x="34970" y="20650"/>
                </a:lnTo>
                <a:lnTo>
                  <a:pt x="34960" y="20650"/>
                </a:lnTo>
                <a:lnTo>
                  <a:pt x="34950" y="20650"/>
                </a:lnTo>
                <a:lnTo>
                  <a:pt x="34940" y="20640"/>
                </a:lnTo>
                <a:lnTo>
                  <a:pt x="34940" y="20630"/>
                </a:lnTo>
                <a:lnTo>
                  <a:pt x="34930" y="20630"/>
                </a:lnTo>
                <a:lnTo>
                  <a:pt x="34930" y="20640"/>
                </a:lnTo>
                <a:lnTo>
                  <a:pt x="34920" y="20640"/>
                </a:lnTo>
                <a:lnTo>
                  <a:pt x="34910" y="20640"/>
                </a:lnTo>
                <a:lnTo>
                  <a:pt x="34900" y="20640"/>
                </a:lnTo>
                <a:lnTo>
                  <a:pt x="34900" y="20630"/>
                </a:lnTo>
                <a:lnTo>
                  <a:pt x="34900" y="20620"/>
                </a:lnTo>
                <a:lnTo>
                  <a:pt x="34890" y="20620"/>
                </a:lnTo>
                <a:lnTo>
                  <a:pt x="34890" y="20610"/>
                </a:lnTo>
                <a:lnTo>
                  <a:pt x="34880" y="20610"/>
                </a:lnTo>
                <a:lnTo>
                  <a:pt x="34870" y="20610"/>
                </a:lnTo>
                <a:lnTo>
                  <a:pt x="34880" y="20600"/>
                </a:lnTo>
                <a:lnTo>
                  <a:pt x="34880" y="20590"/>
                </a:lnTo>
                <a:lnTo>
                  <a:pt x="34890" y="20590"/>
                </a:lnTo>
                <a:lnTo>
                  <a:pt x="34880" y="20590"/>
                </a:lnTo>
                <a:lnTo>
                  <a:pt x="34870" y="20580"/>
                </a:lnTo>
                <a:lnTo>
                  <a:pt x="34860" y="20580"/>
                </a:lnTo>
                <a:lnTo>
                  <a:pt x="34850" y="20580"/>
                </a:lnTo>
                <a:lnTo>
                  <a:pt x="34840" y="20560"/>
                </a:lnTo>
                <a:lnTo>
                  <a:pt x="34840" y="20550"/>
                </a:lnTo>
                <a:lnTo>
                  <a:pt x="34840" y="20540"/>
                </a:lnTo>
                <a:lnTo>
                  <a:pt x="34850" y="20540"/>
                </a:lnTo>
                <a:lnTo>
                  <a:pt x="34850" y="20530"/>
                </a:lnTo>
                <a:lnTo>
                  <a:pt x="34840" y="20530"/>
                </a:lnTo>
                <a:lnTo>
                  <a:pt x="34830" y="20530"/>
                </a:lnTo>
                <a:lnTo>
                  <a:pt x="34840" y="20520"/>
                </a:lnTo>
                <a:lnTo>
                  <a:pt x="34840" y="20510"/>
                </a:lnTo>
                <a:lnTo>
                  <a:pt x="34850" y="20500"/>
                </a:lnTo>
                <a:lnTo>
                  <a:pt x="34860" y="20490"/>
                </a:lnTo>
                <a:lnTo>
                  <a:pt x="34860" y="20480"/>
                </a:lnTo>
                <a:lnTo>
                  <a:pt x="34860" y="20470"/>
                </a:lnTo>
                <a:lnTo>
                  <a:pt x="34860" y="20460"/>
                </a:lnTo>
                <a:lnTo>
                  <a:pt x="34860" y="20450"/>
                </a:lnTo>
                <a:lnTo>
                  <a:pt x="34870" y="20450"/>
                </a:lnTo>
                <a:lnTo>
                  <a:pt x="34870" y="20440"/>
                </a:lnTo>
                <a:lnTo>
                  <a:pt x="34870" y="20430"/>
                </a:lnTo>
                <a:lnTo>
                  <a:pt x="34880" y="20430"/>
                </a:lnTo>
                <a:lnTo>
                  <a:pt x="34880" y="20420"/>
                </a:lnTo>
                <a:lnTo>
                  <a:pt x="34890" y="20420"/>
                </a:lnTo>
                <a:lnTo>
                  <a:pt x="34890" y="20410"/>
                </a:lnTo>
                <a:lnTo>
                  <a:pt x="34890" y="20400"/>
                </a:lnTo>
                <a:lnTo>
                  <a:pt x="34890" y="20390"/>
                </a:lnTo>
                <a:lnTo>
                  <a:pt x="34890" y="20380"/>
                </a:lnTo>
                <a:lnTo>
                  <a:pt x="34880" y="20380"/>
                </a:lnTo>
                <a:lnTo>
                  <a:pt x="34880" y="20370"/>
                </a:lnTo>
                <a:lnTo>
                  <a:pt x="34870" y="20370"/>
                </a:lnTo>
                <a:lnTo>
                  <a:pt x="34860" y="20360"/>
                </a:lnTo>
                <a:lnTo>
                  <a:pt x="34850" y="20360"/>
                </a:lnTo>
                <a:lnTo>
                  <a:pt x="34850" y="20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