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Quảng Trị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Quảng Trị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00" y="44770"/>
                </a:moveTo>
                <a:lnTo>
                  <a:pt x="54450" y="44750"/>
                </a:lnTo>
                <a:lnTo>
                  <a:pt x="54630" y="44670"/>
                </a:lnTo>
                <a:lnTo>
                  <a:pt x="55580" y="44730"/>
                </a:lnTo>
                <a:lnTo>
                  <a:pt x="55800" y="44700"/>
                </a:lnTo>
                <a:lnTo>
                  <a:pt x="55980" y="44630"/>
                </a:lnTo>
                <a:lnTo>
                  <a:pt x="56050" y="44520"/>
                </a:lnTo>
                <a:lnTo>
                  <a:pt x="56130" y="44400"/>
                </a:lnTo>
                <a:lnTo>
                  <a:pt x="56210" y="44220"/>
                </a:lnTo>
                <a:lnTo>
                  <a:pt x="56370" y="44000"/>
                </a:lnTo>
                <a:lnTo>
                  <a:pt x="56480" y="43880"/>
                </a:lnTo>
                <a:lnTo>
                  <a:pt x="57060" y="43520"/>
                </a:lnTo>
                <a:lnTo>
                  <a:pt x="57100" y="43500"/>
                </a:lnTo>
                <a:lnTo>
                  <a:pt x="57710" y="43950"/>
                </a:lnTo>
                <a:lnTo>
                  <a:pt x="57800" y="44130"/>
                </a:lnTo>
                <a:lnTo>
                  <a:pt x="57770" y="44380"/>
                </a:lnTo>
                <a:lnTo>
                  <a:pt x="57840" y="44440"/>
                </a:lnTo>
                <a:lnTo>
                  <a:pt x="58150" y="44900"/>
                </a:lnTo>
                <a:lnTo>
                  <a:pt x="58240" y="44950"/>
                </a:lnTo>
                <a:lnTo>
                  <a:pt x="58260" y="44990"/>
                </a:lnTo>
                <a:lnTo>
                  <a:pt x="58240" y="45020"/>
                </a:lnTo>
                <a:lnTo>
                  <a:pt x="58200" y="45040"/>
                </a:lnTo>
                <a:lnTo>
                  <a:pt x="58150" y="45070"/>
                </a:lnTo>
                <a:lnTo>
                  <a:pt x="58140" y="45120"/>
                </a:lnTo>
                <a:lnTo>
                  <a:pt x="58100" y="45150"/>
                </a:lnTo>
                <a:lnTo>
                  <a:pt x="57890" y="45270"/>
                </a:lnTo>
                <a:lnTo>
                  <a:pt x="57890" y="45310"/>
                </a:lnTo>
                <a:lnTo>
                  <a:pt x="58040" y="45310"/>
                </a:lnTo>
                <a:lnTo>
                  <a:pt x="58110" y="45300"/>
                </a:lnTo>
                <a:lnTo>
                  <a:pt x="58180" y="45270"/>
                </a:lnTo>
                <a:lnTo>
                  <a:pt x="58180" y="45240"/>
                </a:lnTo>
                <a:lnTo>
                  <a:pt x="58170" y="45200"/>
                </a:lnTo>
                <a:lnTo>
                  <a:pt x="58170" y="45160"/>
                </a:lnTo>
                <a:lnTo>
                  <a:pt x="58280" y="45080"/>
                </a:lnTo>
                <a:lnTo>
                  <a:pt x="58330" y="45060"/>
                </a:lnTo>
                <a:lnTo>
                  <a:pt x="58370" y="45100"/>
                </a:lnTo>
                <a:lnTo>
                  <a:pt x="58410" y="45160"/>
                </a:lnTo>
                <a:lnTo>
                  <a:pt x="58440" y="45190"/>
                </a:lnTo>
                <a:lnTo>
                  <a:pt x="58520" y="45230"/>
                </a:lnTo>
                <a:lnTo>
                  <a:pt x="59290" y="45890"/>
                </a:lnTo>
                <a:lnTo>
                  <a:pt x="59480" y="46030"/>
                </a:lnTo>
                <a:lnTo>
                  <a:pt x="59450" y="46090"/>
                </a:lnTo>
                <a:lnTo>
                  <a:pt x="59050" y="46670"/>
                </a:lnTo>
                <a:lnTo>
                  <a:pt x="58880" y="46830"/>
                </a:lnTo>
                <a:lnTo>
                  <a:pt x="58750" y="46920"/>
                </a:lnTo>
                <a:lnTo>
                  <a:pt x="58640" y="46950"/>
                </a:lnTo>
                <a:lnTo>
                  <a:pt x="58080" y="47030"/>
                </a:lnTo>
                <a:lnTo>
                  <a:pt x="57820" y="47110"/>
                </a:lnTo>
                <a:lnTo>
                  <a:pt x="57730" y="47170"/>
                </a:lnTo>
                <a:lnTo>
                  <a:pt x="57690" y="47240"/>
                </a:lnTo>
                <a:lnTo>
                  <a:pt x="57710" y="47360"/>
                </a:lnTo>
                <a:lnTo>
                  <a:pt x="57760" y="47470"/>
                </a:lnTo>
                <a:lnTo>
                  <a:pt x="57820" y="47570"/>
                </a:lnTo>
                <a:lnTo>
                  <a:pt x="57890" y="47630"/>
                </a:lnTo>
                <a:lnTo>
                  <a:pt x="58000" y="47710"/>
                </a:lnTo>
                <a:lnTo>
                  <a:pt x="58040" y="47750"/>
                </a:lnTo>
                <a:lnTo>
                  <a:pt x="58040" y="47790"/>
                </a:lnTo>
                <a:lnTo>
                  <a:pt x="58010" y="47850"/>
                </a:lnTo>
                <a:lnTo>
                  <a:pt x="57800" y="48110"/>
                </a:lnTo>
                <a:lnTo>
                  <a:pt x="57540" y="48340"/>
                </a:lnTo>
                <a:lnTo>
                  <a:pt x="57460" y="48450"/>
                </a:lnTo>
                <a:lnTo>
                  <a:pt x="57420" y="48530"/>
                </a:lnTo>
                <a:lnTo>
                  <a:pt x="57450" y="48770"/>
                </a:lnTo>
                <a:lnTo>
                  <a:pt x="57440" y="48770"/>
                </a:lnTo>
                <a:lnTo>
                  <a:pt x="57430" y="48770"/>
                </a:lnTo>
                <a:lnTo>
                  <a:pt x="57420" y="48770"/>
                </a:lnTo>
                <a:lnTo>
                  <a:pt x="57410" y="48770"/>
                </a:lnTo>
                <a:lnTo>
                  <a:pt x="57410" y="48760"/>
                </a:lnTo>
                <a:lnTo>
                  <a:pt x="57400" y="48760"/>
                </a:lnTo>
                <a:lnTo>
                  <a:pt x="57390" y="48760"/>
                </a:lnTo>
                <a:lnTo>
                  <a:pt x="57380" y="48760"/>
                </a:lnTo>
                <a:lnTo>
                  <a:pt x="57370" y="48760"/>
                </a:lnTo>
                <a:lnTo>
                  <a:pt x="57370" y="48750"/>
                </a:lnTo>
                <a:lnTo>
                  <a:pt x="57360" y="48750"/>
                </a:lnTo>
                <a:lnTo>
                  <a:pt x="57360" y="48760"/>
                </a:lnTo>
                <a:lnTo>
                  <a:pt x="57350" y="48770"/>
                </a:lnTo>
                <a:lnTo>
                  <a:pt x="57350" y="48780"/>
                </a:lnTo>
                <a:lnTo>
                  <a:pt x="57350" y="48790"/>
                </a:lnTo>
                <a:lnTo>
                  <a:pt x="57340" y="48790"/>
                </a:lnTo>
                <a:lnTo>
                  <a:pt x="57340" y="48800"/>
                </a:lnTo>
                <a:lnTo>
                  <a:pt x="57330" y="48800"/>
                </a:lnTo>
                <a:lnTo>
                  <a:pt x="57320" y="48800"/>
                </a:lnTo>
                <a:lnTo>
                  <a:pt x="57320" y="48790"/>
                </a:lnTo>
                <a:lnTo>
                  <a:pt x="57310" y="48790"/>
                </a:lnTo>
                <a:lnTo>
                  <a:pt x="57300" y="48790"/>
                </a:lnTo>
                <a:lnTo>
                  <a:pt x="57300" y="48780"/>
                </a:lnTo>
                <a:lnTo>
                  <a:pt x="57290" y="48780"/>
                </a:lnTo>
                <a:lnTo>
                  <a:pt x="57290" y="48770"/>
                </a:lnTo>
                <a:lnTo>
                  <a:pt x="57280" y="48770"/>
                </a:lnTo>
                <a:lnTo>
                  <a:pt x="57270" y="48760"/>
                </a:lnTo>
                <a:lnTo>
                  <a:pt x="57260" y="48760"/>
                </a:lnTo>
                <a:lnTo>
                  <a:pt x="57260" y="48750"/>
                </a:lnTo>
                <a:lnTo>
                  <a:pt x="57250" y="48750"/>
                </a:lnTo>
                <a:lnTo>
                  <a:pt x="57240" y="48740"/>
                </a:lnTo>
                <a:lnTo>
                  <a:pt x="57230" y="48740"/>
                </a:lnTo>
                <a:lnTo>
                  <a:pt x="57230" y="48730"/>
                </a:lnTo>
                <a:lnTo>
                  <a:pt x="57220" y="48730"/>
                </a:lnTo>
                <a:lnTo>
                  <a:pt x="57210" y="48730"/>
                </a:lnTo>
                <a:lnTo>
                  <a:pt x="57210" y="48740"/>
                </a:lnTo>
                <a:lnTo>
                  <a:pt x="57200" y="48740"/>
                </a:lnTo>
                <a:lnTo>
                  <a:pt x="57200" y="48750"/>
                </a:lnTo>
                <a:lnTo>
                  <a:pt x="57200" y="48760"/>
                </a:lnTo>
                <a:lnTo>
                  <a:pt x="57190" y="48760"/>
                </a:lnTo>
                <a:lnTo>
                  <a:pt x="57190" y="48770"/>
                </a:lnTo>
                <a:lnTo>
                  <a:pt x="57180" y="48770"/>
                </a:lnTo>
                <a:lnTo>
                  <a:pt x="57180" y="48780"/>
                </a:lnTo>
                <a:lnTo>
                  <a:pt x="57150" y="48780"/>
                </a:lnTo>
                <a:lnTo>
                  <a:pt x="57150" y="48770"/>
                </a:lnTo>
                <a:lnTo>
                  <a:pt x="57150" y="48760"/>
                </a:lnTo>
                <a:lnTo>
                  <a:pt x="57150" y="48750"/>
                </a:lnTo>
                <a:lnTo>
                  <a:pt x="57150" y="48740"/>
                </a:lnTo>
                <a:lnTo>
                  <a:pt x="57140" y="48740"/>
                </a:lnTo>
                <a:lnTo>
                  <a:pt x="57130" y="48730"/>
                </a:lnTo>
                <a:lnTo>
                  <a:pt x="57120" y="48730"/>
                </a:lnTo>
                <a:lnTo>
                  <a:pt x="57110" y="48720"/>
                </a:lnTo>
                <a:lnTo>
                  <a:pt x="57100" y="48720"/>
                </a:lnTo>
                <a:lnTo>
                  <a:pt x="57100" y="48710"/>
                </a:lnTo>
                <a:lnTo>
                  <a:pt x="57090" y="48710"/>
                </a:lnTo>
                <a:lnTo>
                  <a:pt x="57080" y="48720"/>
                </a:lnTo>
                <a:lnTo>
                  <a:pt x="57070" y="48720"/>
                </a:lnTo>
                <a:lnTo>
                  <a:pt x="57060" y="48720"/>
                </a:lnTo>
                <a:lnTo>
                  <a:pt x="57060" y="48730"/>
                </a:lnTo>
                <a:lnTo>
                  <a:pt x="57050" y="48730"/>
                </a:lnTo>
                <a:lnTo>
                  <a:pt x="57050" y="48740"/>
                </a:lnTo>
                <a:lnTo>
                  <a:pt x="57040" y="48740"/>
                </a:lnTo>
                <a:lnTo>
                  <a:pt x="57030" y="48740"/>
                </a:lnTo>
                <a:lnTo>
                  <a:pt x="57030" y="48750"/>
                </a:lnTo>
                <a:lnTo>
                  <a:pt x="57020" y="48750"/>
                </a:lnTo>
                <a:lnTo>
                  <a:pt x="57010" y="48740"/>
                </a:lnTo>
                <a:lnTo>
                  <a:pt x="57000" y="48740"/>
                </a:lnTo>
                <a:lnTo>
                  <a:pt x="56990" y="48750"/>
                </a:lnTo>
                <a:lnTo>
                  <a:pt x="56990" y="48760"/>
                </a:lnTo>
                <a:lnTo>
                  <a:pt x="56980" y="48760"/>
                </a:lnTo>
                <a:lnTo>
                  <a:pt x="56970" y="48760"/>
                </a:lnTo>
                <a:lnTo>
                  <a:pt x="56960" y="48760"/>
                </a:lnTo>
                <a:lnTo>
                  <a:pt x="56960" y="48770"/>
                </a:lnTo>
                <a:lnTo>
                  <a:pt x="56950" y="48770"/>
                </a:lnTo>
                <a:lnTo>
                  <a:pt x="56940" y="48770"/>
                </a:lnTo>
                <a:lnTo>
                  <a:pt x="56930" y="48770"/>
                </a:lnTo>
                <a:lnTo>
                  <a:pt x="56920" y="48770"/>
                </a:lnTo>
                <a:lnTo>
                  <a:pt x="56920" y="48780"/>
                </a:lnTo>
                <a:lnTo>
                  <a:pt x="56910" y="48780"/>
                </a:lnTo>
                <a:lnTo>
                  <a:pt x="56900" y="48780"/>
                </a:lnTo>
                <a:lnTo>
                  <a:pt x="56890" y="48780"/>
                </a:lnTo>
                <a:lnTo>
                  <a:pt x="56880" y="48790"/>
                </a:lnTo>
                <a:lnTo>
                  <a:pt x="56880" y="48780"/>
                </a:lnTo>
                <a:lnTo>
                  <a:pt x="56870" y="48780"/>
                </a:lnTo>
                <a:lnTo>
                  <a:pt x="56870" y="48770"/>
                </a:lnTo>
                <a:lnTo>
                  <a:pt x="56860" y="48770"/>
                </a:lnTo>
                <a:lnTo>
                  <a:pt x="56860" y="48760"/>
                </a:lnTo>
                <a:lnTo>
                  <a:pt x="56860" y="48750"/>
                </a:lnTo>
                <a:lnTo>
                  <a:pt x="56860" y="48740"/>
                </a:lnTo>
                <a:lnTo>
                  <a:pt x="56870" y="48740"/>
                </a:lnTo>
                <a:lnTo>
                  <a:pt x="56860" y="48730"/>
                </a:lnTo>
                <a:lnTo>
                  <a:pt x="56860" y="48720"/>
                </a:lnTo>
                <a:lnTo>
                  <a:pt x="56860" y="48710"/>
                </a:lnTo>
                <a:lnTo>
                  <a:pt x="56850" y="48710"/>
                </a:lnTo>
                <a:lnTo>
                  <a:pt x="56850" y="48700"/>
                </a:lnTo>
                <a:lnTo>
                  <a:pt x="56860" y="48690"/>
                </a:lnTo>
                <a:lnTo>
                  <a:pt x="56850" y="48680"/>
                </a:lnTo>
                <a:lnTo>
                  <a:pt x="56850" y="48670"/>
                </a:lnTo>
                <a:lnTo>
                  <a:pt x="56860" y="48670"/>
                </a:lnTo>
                <a:lnTo>
                  <a:pt x="56860" y="48660"/>
                </a:lnTo>
                <a:lnTo>
                  <a:pt x="56860" y="48650"/>
                </a:lnTo>
                <a:lnTo>
                  <a:pt x="56860" y="48640"/>
                </a:lnTo>
                <a:lnTo>
                  <a:pt x="56860" y="48630"/>
                </a:lnTo>
                <a:lnTo>
                  <a:pt x="56860" y="48620"/>
                </a:lnTo>
                <a:lnTo>
                  <a:pt x="56860" y="48610"/>
                </a:lnTo>
                <a:lnTo>
                  <a:pt x="56860" y="48600"/>
                </a:lnTo>
                <a:lnTo>
                  <a:pt x="56870" y="48590"/>
                </a:lnTo>
                <a:lnTo>
                  <a:pt x="56870" y="48580"/>
                </a:lnTo>
                <a:lnTo>
                  <a:pt x="56870" y="48570"/>
                </a:lnTo>
                <a:lnTo>
                  <a:pt x="56860" y="48570"/>
                </a:lnTo>
                <a:lnTo>
                  <a:pt x="56850" y="48570"/>
                </a:lnTo>
                <a:lnTo>
                  <a:pt x="56860" y="48560"/>
                </a:lnTo>
                <a:lnTo>
                  <a:pt x="56860" y="48550"/>
                </a:lnTo>
                <a:lnTo>
                  <a:pt x="56860" y="48540"/>
                </a:lnTo>
                <a:lnTo>
                  <a:pt x="56860" y="48530"/>
                </a:lnTo>
                <a:lnTo>
                  <a:pt x="56860" y="48520"/>
                </a:lnTo>
                <a:lnTo>
                  <a:pt x="56860" y="48510"/>
                </a:lnTo>
                <a:lnTo>
                  <a:pt x="56870" y="48510"/>
                </a:lnTo>
                <a:lnTo>
                  <a:pt x="56860" y="48500"/>
                </a:lnTo>
                <a:lnTo>
                  <a:pt x="56860" y="48490"/>
                </a:lnTo>
                <a:lnTo>
                  <a:pt x="56860" y="48480"/>
                </a:lnTo>
                <a:lnTo>
                  <a:pt x="56850" y="48480"/>
                </a:lnTo>
                <a:lnTo>
                  <a:pt x="56850" y="48470"/>
                </a:lnTo>
                <a:lnTo>
                  <a:pt x="56850" y="48460"/>
                </a:lnTo>
                <a:lnTo>
                  <a:pt x="56840" y="48460"/>
                </a:lnTo>
                <a:lnTo>
                  <a:pt x="56840" y="48450"/>
                </a:lnTo>
                <a:lnTo>
                  <a:pt x="56840" y="48440"/>
                </a:lnTo>
                <a:lnTo>
                  <a:pt x="56830" y="48440"/>
                </a:lnTo>
                <a:lnTo>
                  <a:pt x="56820" y="48440"/>
                </a:lnTo>
                <a:lnTo>
                  <a:pt x="56810" y="48440"/>
                </a:lnTo>
                <a:lnTo>
                  <a:pt x="56800" y="48440"/>
                </a:lnTo>
                <a:lnTo>
                  <a:pt x="56790" y="48440"/>
                </a:lnTo>
                <a:lnTo>
                  <a:pt x="56780" y="48440"/>
                </a:lnTo>
                <a:lnTo>
                  <a:pt x="56770" y="48440"/>
                </a:lnTo>
                <a:lnTo>
                  <a:pt x="56770" y="48430"/>
                </a:lnTo>
                <a:lnTo>
                  <a:pt x="56760" y="48430"/>
                </a:lnTo>
                <a:lnTo>
                  <a:pt x="56750" y="48420"/>
                </a:lnTo>
                <a:lnTo>
                  <a:pt x="56740" y="48420"/>
                </a:lnTo>
                <a:lnTo>
                  <a:pt x="56730" y="48420"/>
                </a:lnTo>
                <a:lnTo>
                  <a:pt x="56720" y="48410"/>
                </a:lnTo>
                <a:lnTo>
                  <a:pt x="56710" y="48410"/>
                </a:lnTo>
                <a:lnTo>
                  <a:pt x="56710" y="48400"/>
                </a:lnTo>
                <a:lnTo>
                  <a:pt x="56700" y="48400"/>
                </a:lnTo>
                <a:lnTo>
                  <a:pt x="56690" y="48390"/>
                </a:lnTo>
                <a:lnTo>
                  <a:pt x="56680" y="48400"/>
                </a:lnTo>
                <a:lnTo>
                  <a:pt x="56670" y="48400"/>
                </a:lnTo>
                <a:lnTo>
                  <a:pt x="56660" y="48390"/>
                </a:lnTo>
                <a:lnTo>
                  <a:pt x="56650" y="48390"/>
                </a:lnTo>
                <a:lnTo>
                  <a:pt x="56650" y="48380"/>
                </a:lnTo>
                <a:lnTo>
                  <a:pt x="56640" y="48380"/>
                </a:lnTo>
                <a:lnTo>
                  <a:pt x="56640" y="48370"/>
                </a:lnTo>
                <a:lnTo>
                  <a:pt x="56630" y="48370"/>
                </a:lnTo>
                <a:lnTo>
                  <a:pt x="56630" y="48360"/>
                </a:lnTo>
                <a:lnTo>
                  <a:pt x="56620" y="48360"/>
                </a:lnTo>
                <a:lnTo>
                  <a:pt x="56610" y="48360"/>
                </a:lnTo>
                <a:lnTo>
                  <a:pt x="56610" y="48370"/>
                </a:lnTo>
                <a:lnTo>
                  <a:pt x="56600" y="48370"/>
                </a:lnTo>
                <a:lnTo>
                  <a:pt x="56600" y="48360"/>
                </a:lnTo>
                <a:lnTo>
                  <a:pt x="56590" y="48360"/>
                </a:lnTo>
                <a:lnTo>
                  <a:pt x="56590" y="48350"/>
                </a:lnTo>
                <a:lnTo>
                  <a:pt x="56580" y="48350"/>
                </a:lnTo>
                <a:lnTo>
                  <a:pt x="56570" y="48340"/>
                </a:lnTo>
                <a:lnTo>
                  <a:pt x="56570" y="48330"/>
                </a:lnTo>
                <a:lnTo>
                  <a:pt x="56560" y="48330"/>
                </a:lnTo>
                <a:lnTo>
                  <a:pt x="56560" y="48320"/>
                </a:lnTo>
                <a:lnTo>
                  <a:pt x="56560" y="48310"/>
                </a:lnTo>
                <a:lnTo>
                  <a:pt x="56550" y="48310"/>
                </a:lnTo>
                <a:lnTo>
                  <a:pt x="56550" y="48300"/>
                </a:lnTo>
                <a:lnTo>
                  <a:pt x="56540" y="48300"/>
                </a:lnTo>
                <a:lnTo>
                  <a:pt x="56530" y="48290"/>
                </a:lnTo>
                <a:lnTo>
                  <a:pt x="56520" y="48290"/>
                </a:lnTo>
                <a:lnTo>
                  <a:pt x="56510" y="48290"/>
                </a:lnTo>
                <a:lnTo>
                  <a:pt x="56510" y="48280"/>
                </a:lnTo>
                <a:lnTo>
                  <a:pt x="56510" y="48270"/>
                </a:lnTo>
                <a:lnTo>
                  <a:pt x="56500" y="48270"/>
                </a:lnTo>
                <a:lnTo>
                  <a:pt x="56490" y="48270"/>
                </a:lnTo>
                <a:lnTo>
                  <a:pt x="56490" y="48260"/>
                </a:lnTo>
                <a:lnTo>
                  <a:pt x="56490" y="48250"/>
                </a:lnTo>
                <a:lnTo>
                  <a:pt x="56480" y="48250"/>
                </a:lnTo>
                <a:lnTo>
                  <a:pt x="56470" y="48250"/>
                </a:lnTo>
                <a:lnTo>
                  <a:pt x="56470" y="48240"/>
                </a:lnTo>
                <a:lnTo>
                  <a:pt x="56460" y="48240"/>
                </a:lnTo>
                <a:lnTo>
                  <a:pt x="56450" y="48230"/>
                </a:lnTo>
                <a:lnTo>
                  <a:pt x="56450" y="48220"/>
                </a:lnTo>
                <a:lnTo>
                  <a:pt x="56450" y="48210"/>
                </a:lnTo>
                <a:lnTo>
                  <a:pt x="56450" y="48200"/>
                </a:lnTo>
                <a:lnTo>
                  <a:pt x="56450" y="48190"/>
                </a:lnTo>
                <a:lnTo>
                  <a:pt x="56440" y="48190"/>
                </a:lnTo>
                <a:lnTo>
                  <a:pt x="56440" y="48180"/>
                </a:lnTo>
                <a:lnTo>
                  <a:pt x="56450" y="48170"/>
                </a:lnTo>
                <a:lnTo>
                  <a:pt x="56440" y="48170"/>
                </a:lnTo>
                <a:lnTo>
                  <a:pt x="56440" y="48160"/>
                </a:lnTo>
                <a:lnTo>
                  <a:pt x="56430" y="48150"/>
                </a:lnTo>
                <a:lnTo>
                  <a:pt x="56430" y="48140"/>
                </a:lnTo>
                <a:lnTo>
                  <a:pt x="56420" y="48130"/>
                </a:lnTo>
                <a:lnTo>
                  <a:pt x="56420" y="48120"/>
                </a:lnTo>
                <a:lnTo>
                  <a:pt x="56430" y="48110"/>
                </a:lnTo>
                <a:lnTo>
                  <a:pt x="56440" y="48110"/>
                </a:lnTo>
                <a:lnTo>
                  <a:pt x="56440" y="48100"/>
                </a:lnTo>
                <a:lnTo>
                  <a:pt x="56440" y="48090"/>
                </a:lnTo>
                <a:lnTo>
                  <a:pt x="56440" y="48080"/>
                </a:lnTo>
                <a:lnTo>
                  <a:pt x="56440" y="48070"/>
                </a:lnTo>
                <a:lnTo>
                  <a:pt x="56450" y="48070"/>
                </a:lnTo>
                <a:lnTo>
                  <a:pt x="56450" y="48060"/>
                </a:lnTo>
                <a:lnTo>
                  <a:pt x="56460" y="48060"/>
                </a:lnTo>
                <a:lnTo>
                  <a:pt x="56460" y="48050"/>
                </a:lnTo>
                <a:lnTo>
                  <a:pt x="56470" y="48050"/>
                </a:lnTo>
                <a:lnTo>
                  <a:pt x="56470" y="48040"/>
                </a:lnTo>
                <a:lnTo>
                  <a:pt x="56470" y="48030"/>
                </a:lnTo>
                <a:lnTo>
                  <a:pt x="56470" y="48020"/>
                </a:lnTo>
                <a:lnTo>
                  <a:pt x="56460" y="48020"/>
                </a:lnTo>
                <a:lnTo>
                  <a:pt x="56460" y="48030"/>
                </a:lnTo>
                <a:lnTo>
                  <a:pt x="56450" y="48030"/>
                </a:lnTo>
                <a:lnTo>
                  <a:pt x="56440" y="48030"/>
                </a:lnTo>
                <a:lnTo>
                  <a:pt x="56430" y="48030"/>
                </a:lnTo>
                <a:lnTo>
                  <a:pt x="56430" y="48020"/>
                </a:lnTo>
                <a:lnTo>
                  <a:pt x="56420" y="48020"/>
                </a:lnTo>
                <a:lnTo>
                  <a:pt x="56410" y="48020"/>
                </a:lnTo>
                <a:lnTo>
                  <a:pt x="56410" y="48030"/>
                </a:lnTo>
                <a:lnTo>
                  <a:pt x="56410" y="48040"/>
                </a:lnTo>
                <a:lnTo>
                  <a:pt x="56400" y="48040"/>
                </a:lnTo>
                <a:lnTo>
                  <a:pt x="56400" y="48050"/>
                </a:lnTo>
                <a:lnTo>
                  <a:pt x="56390" y="48050"/>
                </a:lnTo>
                <a:lnTo>
                  <a:pt x="56380" y="48050"/>
                </a:lnTo>
                <a:lnTo>
                  <a:pt x="56370" y="48040"/>
                </a:lnTo>
                <a:lnTo>
                  <a:pt x="56360" y="48040"/>
                </a:lnTo>
                <a:lnTo>
                  <a:pt x="56350" y="48040"/>
                </a:lnTo>
                <a:lnTo>
                  <a:pt x="56350" y="48030"/>
                </a:lnTo>
                <a:lnTo>
                  <a:pt x="56340" y="48030"/>
                </a:lnTo>
                <a:lnTo>
                  <a:pt x="56330" y="48030"/>
                </a:lnTo>
                <a:lnTo>
                  <a:pt x="56320" y="48030"/>
                </a:lnTo>
                <a:lnTo>
                  <a:pt x="56320" y="48020"/>
                </a:lnTo>
                <a:lnTo>
                  <a:pt x="56310" y="48020"/>
                </a:lnTo>
                <a:lnTo>
                  <a:pt x="56310" y="48010"/>
                </a:lnTo>
                <a:lnTo>
                  <a:pt x="56300" y="48010"/>
                </a:lnTo>
                <a:lnTo>
                  <a:pt x="56300" y="48000"/>
                </a:lnTo>
                <a:lnTo>
                  <a:pt x="56300" y="47990"/>
                </a:lnTo>
                <a:lnTo>
                  <a:pt x="56300" y="47980"/>
                </a:lnTo>
                <a:lnTo>
                  <a:pt x="56300" y="47970"/>
                </a:lnTo>
                <a:lnTo>
                  <a:pt x="56300" y="47960"/>
                </a:lnTo>
                <a:lnTo>
                  <a:pt x="56310" y="47960"/>
                </a:lnTo>
                <a:lnTo>
                  <a:pt x="56320" y="47950"/>
                </a:lnTo>
                <a:lnTo>
                  <a:pt x="56330" y="47940"/>
                </a:lnTo>
                <a:lnTo>
                  <a:pt x="56330" y="47930"/>
                </a:lnTo>
                <a:lnTo>
                  <a:pt x="56340" y="47930"/>
                </a:lnTo>
                <a:lnTo>
                  <a:pt x="56340" y="47910"/>
                </a:lnTo>
                <a:lnTo>
                  <a:pt x="56350" y="47910"/>
                </a:lnTo>
                <a:lnTo>
                  <a:pt x="56360" y="47900"/>
                </a:lnTo>
                <a:lnTo>
                  <a:pt x="56360" y="47890"/>
                </a:lnTo>
                <a:lnTo>
                  <a:pt x="56370" y="47890"/>
                </a:lnTo>
                <a:lnTo>
                  <a:pt x="56380" y="47890"/>
                </a:lnTo>
                <a:lnTo>
                  <a:pt x="56380" y="47880"/>
                </a:lnTo>
                <a:lnTo>
                  <a:pt x="56390" y="47880"/>
                </a:lnTo>
                <a:lnTo>
                  <a:pt x="56390" y="47870"/>
                </a:lnTo>
                <a:lnTo>
                  <a:pt x="56400" y="47870"/>
                </a:lnTo>
                <a:lnTo>
                  <a:pt x="56400" y="47860"/>
                </a:lnTo>
                <a:lnTo>
                  <a:pt x="56390" y="47860"/>
                </a:lnTo>
                <a:lnTo>
                  <a:pt x="56390" y="47850"/>
                </a:lnTo>
                <a:lnTo>
                  <a:pt x="56390" y="47840"/>
                </a:lnTo>
                <a:lnTo>
                  <a:pt x="56380" y="47840"/>
                </a:lnTo>
                <a:lnTo>
                  <a:pt x="56390" y="47840"/>
                </a:lnTo>
                <a:lnTo>
                  <a:pt x="56390" y="47830"/>
                </a:lnTo>
                <a:lnTo>
                  <a:pt x="56380" y="47830"/>
                </a:lnTo>
                <a:lnTo>
                  <a:pt x="56380" y="47820"/>
                </a:lnTo>
                <a:lnTo>
                  <a:pt x="56380" y="47810"/>
                </a:lnTo>
                <a:lnTo>
                  <a:pt x="56390" y="47800"/>
                </a:lnTo>
                <a:lnTo>
                  <a:pt x="56380" y="47800"/>
                </a:lnTo>
                <a:lnTo>
                  <a:pt x="56380" y="47790"/>
                </a:lnTo>
                <a:lnTo>
                  <a:pt x="56380" y="47780"/>
                </a:lnTo>
                <a:lnTo>
                  <a:pt x="56380" y="47770"/>
                </a:lnTo>
                <a:lnTo>
                  <a:pt x="56370" y="47760"/>
                </a:lnTo>
                <a:lnTo>
                  <a:pt x="56360" y="47760"/>
                </a:lnTo>
                <a:lnTo>
                  <a:pt x="56350" y="47760"/>
                </a:lnTo>
                <a:lnTo>
                  <a:pt x="56340" y="47760"/>
                </a:lnTo>
                <a:lnTo>
                  <a:pt x="56330" y="47760"/>
                </a:lnTo>
                <a:lnTo>
                  <a:pt x="56330" y="47750"/>
                </a:lnTo>
                <a:lnTo>
                  <a:pt x="56330" y="47740"/>
                </a:lnTo>
                <a:lnTo>
                  <a:pt x="56330" y="47730"/>
                </a:lnTo>
                <a:lnTo>
                  <a:pt x="56330" y="47720"/>
                </a:lnTo>
                <a:lnTo>
                  <a:pt x="56330" y="47710"/>
                </a:lnTo>
                <a:lnTo>
                  <a:pt x="56340" y="47710"/>
                </a:lnTo>
                <a:lnTo>
                  <a:pt x="56340" y="47700"/>
                </a:lnTo>
                <a:lnTo>
                  <a:pt x="56340" y="47690"/>
                </a:lnTo>
                <a:lnTo>
                  <a:pt x="56340" y="47680"/>
                </a:lnTo>
                <a:lnTo>
                  <a:pt x="56340" y="47670"/>
                </a:lnTo>
                <a:lnTo>
                  <a:pt x="56340" y="47660"/>
                </a:lnTo>
                <a:lnTo>
                  <a:pt x="56350" y="47660"/>
                </a:lnTo>
                <a:lnTo>
                  <a:pt x="56360" y="47650"/>
                </a:lnTo>
                <a:lnTo>
                  <a:pt x="56370" y="47650"/>
                </a:lnTo>
                <a:lnTo>
                  <a:pt x="56370" y="47640"/>
                </a:lnTo>
                <a:lnTo>
                  <a:pt x="56380" y="47640"/>
                </a:lnTo>
                <a:lnTo>
                  <a:pt x="56380" y="47630"/>
                </a:lnTo>
                <a:lnTo>
                  <a:pt x="56390" y="47630"/>
                </a:lnTo>
                <a:lnTo>
                  <a:pt x="56390" y="47620"/>
                </a:lnTo>
                <a:lnTo>
                  <a:pt x="56390" y="47610"/>
                </a:lnTo>
                <a:lnTo>
                  <a:pt x="56390" y="47600"/>
                </a:lnTo>
                <a:lnTo>
                  <a:pt x="56390" y="47590"/>
                </a:lnTo>
                <a:lnTo>
                  <a:pt x="56390" y="47580"/>
                </a:lnTo>
                <a:lnTo>
                  <a:pt x="56400" y="47570"/>
                </a:lnTo>
                <a:lnTo>
                  <a:pt x="56410" y="47570"/>
                </a:lnTo>
                <a:lnTo>
                  <a:pt x="56410" y="47560"/>
                </a:lnTo>
                <a:lnTo>
                  <a:pt x="56410" y="47550"/>
                </a:lnTo>
                <a:lnTo>
                  <a:pt x="56400" y="47550"/>
                </a:lnTo>
                <a:lnTo>
                  <a:pt x="56400" y="47540"/>
                </a:lnTo>
                <a:lnTo>
                  <a:pt x="56390" y="47540"/>
                </a:lnTo>
                <a:lnTo>
                  <a:pt x="56390" y="47530"/>
                </a:lnTo>
                <a:lnTo>
                  <a:pt x="56390" y="47520"/>
                </a:lnTo>
                <a:lnTo>
                  <a:pt x="56390" y="47510"/>
                </a:lnTo>
                <a:lnTo>
                  <a:pt x="56400" y="47510"/>
                </a:lnTo>
                <a:lnTo>
                  <a:pt x="56400" y="47500"/>
                </a:lnTo>
                <a:lnTo>
                  <a:pt x="56410" y="47500"/>
                </a:lnTo>
                <a:lnTo>
                  <a:pt x="56410" y="47490"/>
                </a:lnTo>
                <a:lnTo>
                  <a:pt x="56410" y="47480"/>
                </a:lnTo>
                <a:lnTo>
                  <a:pt x="56400" y="47470"/>
                </a:lnTo>
                <a:lnTo>
                  <a:pt x="56400" y="47460"/>
                </a:lnTo>
                <a:lnTo>
                  <a:pt x="56400" y="47450"/>
                </a:lnTo>
                <a:lnTo>
                  <a:pt x="56390" y="47450"/>
                </a:lnTo>
                <a:lnTo>
                  <a:pt x="56390" y="47440"/>
                </a:lnTo>
                <a:lnTo>
                  <a:pt x="56390" y="47430"/>
                </a:lnTo>
                <a:lnTo>
                  <a:pt x="56380" y="47430"/>
                </a:lnTo>
                <a:lnTo>
                  <a:pt x="56370" y="47430"/>
                </a:lnTo>
                <a:lnTo>
                  <a:pt x="56370" y="47420"/>
                </a:lnTo>
                <a:lnTo>
                  <a:pt x="56360" y="47420"/>
                </a:lnTo>
                <a:lnTo>
                  <a:pt x="56350" y="47420"/>
                </a:lnTo>
                <a:lnTo>
                  <a:pt x="56340" y="47420"/>
                </a:lnTo>
                <a:lnTo>
                  <a:pt x="56340" y="47410"/>
                </a:lnTo>
                <a:lnTo>
                  <a:pt x="56340" y="47400"/>
                </a:lnTo>
                <a:lnTo>
                  <a:pt x="56340" y="47390"/>
                </a:lnTo>
                <a:lnTo>
                  <a:pt x="56330" y="47390"/>
                </a:lnTo>
                <a:lnTo>
                  <a:pt x="56330" y="47380"/>
                </a:lnTo>
                <a:lnTo>
                  <a:pt x="56320" y="47380"/>
                </a:lnTo>
                <a:lnTo>
                  <a:pt x="56320" y="47370"/>
                </a:lnTo>
                <a:lnTo>
                  <a:pt x="56310" y="47370"/>
                </a:lnTo>
                <a:lnTo>
                  <a:pt x="56300" y="47370"/>
                </a:lnTo>
                <a:lnTo>
                  <a:pt x="56300" y="47360"/>
                </a:lnTo>
                <a:lnTo>
                  <a:pt x="56290" y="47360"/>
                </a:lnTo>
                <a:lnTo>
                  <a:pt x="56280" y="47370"/>
                </a:lnTo>
                <a:lnTo>
                  <a:pt x="56280" y="47360"/>
                </a:lnTo>
                <a:lnTo>
                  <a:pt x="56270" y="47350"/>
                </a:lnTo>
                <a:lnTo>
                  <a:pt x="56260" y="47350"/>
                </a:lnTo>
                <a:lnTo>
                  <a:pt x="56260" y="47340"/>
                </a:lnTo>
                <a:lnTo>
                  <a:pt x="56250" y="47340"/>
                </a:lnTo>
                <a:lnTo>
                  <a:pt x="56250" y="47330"/>
                </a:lnTo>
                <a:lnTo>
                  <a:pt x="56250" y="47320"/>
                </a:lnTo>
                <a:lnTo>
                  <a:pt x="56240" y="47320"/>
                </a:lnTo>
                <a:lnTo>
                  <a:pt x="56230" y="47320"/>
                </a:lnTo>
                <a:lnTo>
                  <a:pt x="56220" y="47320"/>
                </a:lnTo>
                <a:lnTo>
                  <a:pt x="56210" y="47310"/>
                </a:lnTo>
                <a:lnTo>
                  <a:pt x="56200" y="47310"/>
                </a:lnTo>
                <a:lnTo>
                  <a:pt x="56200" y="47300"/>
                </a:lnTo>
                <a:lnTo>
                  <a:pt x="56190" y="47300"/>
                </a:lnTo>
                <a:lnTo>
                  <a:pt x="56180" y="47300"/>
                </a:lnTo>
                <a:lnTo>
                  <a:pt x="56170" y="47300"/>
                </a:lnTo>
                <a:lnTo>
                  <a:pt x="56170" y="47290"/>
                </a:lnTo>
                <a:lnTo>
                  <a:pt x="56160" y="47290"/>
                </a:lnTo>
                <a:lnTo>
                  <a:pt x="56150" y="47290"/>
                </a:lnTo>
                <a:lnTo>
                  <a:pt x="56140" y="47290"/>
                </a:lnTo>
                <a:lnTo>
                  <a:pt x="56140" y="47280"/>
                </a:lnTo>
                <a:lnTo>
                  <a:pt x="56130" y="47280"/>
                </a:lnTo>
                <a:lnTo>
                  <a:pt x="56120" y="47280"/>
                </a:lnTo>
                <a:lnTo>
                  <a:pt x="56120" y="47270"/>
                </a:lnTo>
                <a:lnTo>
                  <a:pt x="56110" y="47270"/>
                </a:lnTo>
                <a:lnTo>
                  <a:pt x="56100" y="47270"/>
                </a:lnTo>
                <a:lnTo>
                  <a:pt x="56090" y="47270"/>
                </a:lnTo>
                <a:lnTo>
                  <a:pt x="56080" y="47270"/>
                </a:lnTo>
                <a:lnTo>
                  <a:pt x="56070" y="47270"/>
                </a:lnTo>
                <a:lnTo>
                  <a:pt x="56060" y="47270"/>
                </a:lnTo>
                <a:lnTo>
                  <a:pt x="56060" y="47280"/>
                </a:lnTo>
                <a:lnTo>
                  <a:pt x="56050" y="47280"/>
                </a:lnTo>
                <a:lnTo>
                  <a:pt x="56050" y="47290"/>
                </a:lnTo>
                <a:lnTo>
                  <a:pt x="56060" y="47300"/>
                </a:lnTo>
                <a:lnTo>
                  <a:pt x="56060" y="47310"/>
                </a:lnTo>
                <a:lnTo>
                  <a:pt x="56060" y="47320"/>
                </a:lnTo>
                <a:lnTo>
                  <a:pt x="56050" y="47320"/>
                </a:lnTo>
                <a:lnTo>
                  <a:pt x="56050" y="47330"/>
                </a:lnTo>
                <a:lnTo>
                  <a:pt x="56050" y="47340"/>
                </a:lnTo>
                <a:lnTo>
                  <a:pt x="56050" y="47350"/>
                </a:lnTo>
                <a:lnTo>
                  <a:pt x="56040" y="47350"/>
                </a:lnTo>
                <a:lnTo>
                  <a:pt x="56040" y="47360"/>
                </a:lnTo>
                <a:lnTo>
                  <a:pt x="56030" y="47360"/>
                </a:lnTo>
                <a:lnTo>
                  <a:pt x="56020" y="47370"/>
                </a:lnTo>
                <a:lnTo>
                  <a:pt x="56020" y="47380"/>
                </a:lnTo>
                <a:lnTo>
                  <a:pt x="56010" y="47380"/>
                </a:lnTo>
                <a:lnTo>
                  <a:pt x="55890" y="47590"/>
                </a:lnTo>
                <a:lnTo>
                  <a:pt x="55860" y="47700"/>
                </a:lnTo>
                <a:lnTo>
                  <a:pt x="55820" y="47730"/>
                </a:lnTo>
                <a:lnTo>
                  <a:pt x="55810" y="47730"/>
                </a:lnTo>
                <a:lnTo>
                  <a:pt x="55800" y="47730"/>
                </a:lnTo>
                <a:lnTo>
                  <a:pt x="55790" y="47740"/>
                </a:lnTo>
                <a:lnTo>
                  <a:pt x="55780" y="47740"/>
                </a:lnTo>
                <a:lnTo>
                  <a:pt x="55780" y="47750"/>
                </a:lnTo>
                <a:lnTo>
                  <a:pt x="55770" y="47750"/>
                </a:lnTo>
                <a:lnTo>
                  <a:pt x="55760" y="47750"/>
                </a:lnTo>
                <a:lnTo>
                  <a:pt x="55750" y="47750"/>
                </a:lnTo>
                <a:lnTo>
                  <a:pt x="55740" y="47750"/>
                </a:lnTo>
                <a:lnTo>
                  <a:pt x="55730" y="47760"/>
                </a:lnTo>
                <a:lnTo>
                  <a:pt x="55720" y="47750"/>
                </a:lnTo>
                <a:lnTo>
                  <a:pt x="55720" y="47760"/>
                </a:lnTo>
                <a:lnTo>
                  <a:pt x="55710" y="47770"/>
                </a:lnTo>
                <a:lnTo>
                  <a:pt x="55710" y="47780"/>
                </a:lnTo>
                <a:lnTo>
                  <a:pt x="55720" y="47790"/>
                </a:lnTo>
                <a:lnTo>
                  <a:pt x="55730" y="47790"/>
                </a:lnTo>
                <a:lnTo>
                  <a:pt x="55730" y="47800"/>
                </a:lnTo>
                <a:lnTo>
                  <a:pt x="55640" y="47860"/>
                </a:lnTo>
                <a:lnTo>
                  <a:pt x="55610" y="47910"/>
                </a:lnTo>
                <a:lnTo>
                  <a:pt x="55610" y="47960"/>
                </a:lnTo>
                <a:lnTo>
                  <a:pt x="55600" y="48000"/>
                </a:lnTo>
                <a:lnTo>
                  <a:pt x="55590" y="48010"/>
                </a:lnTo>
                <a:lnTo>
                  <a:pt x="55540" y="48050"/>
                </a:lnTo>
                <a:lnTo>
                  <a:pt x="55510" y="48060"/>
                </a:lnTo>
                <a:lnTo>
                  <a:pt x="55500" y="48060"/>
                </a:lnTo>
                <a:lnTo>
                  <a:pt x="55500" y="48050"/>
                </a:lnTo>
                <a:lnTo>
                  <a:pt x="55490" y="48040"/>
                </a:lnTo>
                <a:lnTo>
                  <a:pt x="55490" y="48030"/>
                </a:lnTo>
                <a:lnTo>
                  <a:pt x="55490" y="48020"/>
                </a:lnTo>
                <a:lnTo>
                  <a:pt x="55490" y="48010"/>
                </a:lnTo>
                <a:lnTo>
                  <a:pt x="55490" y="47990"/>
                </a:lnTo>
                <a:lnTo>
                  <a:pt x="55500" y="47970"/>
                </a:lnTo>
                <a:lnTo>
                  <a:pt x="55500" y="47960"/>
                </a:lnTo>
                <a:lnTo>
                  <a:pt x="55500" y="47950"/>
                </a:lnTo>
                <a:lnTo>
                  <a:pt x="55490" y="47950"/>
                </a:lnTo>
                <a:lnTo>
                  <a:pt x="55490" y="47940"/>
                </a:lnTo>
                <a:lnTo>
                  <a:pt x="55480" y="47940"/>
                </a:lnTo>
                <a:lnTo>
                  <a:pt x="55470" y="47940"/>
                </a:lnTo>
                <a:lnTo>
                  <a:pt x="55460" y="47950"/>
                </a:lnTo>
                <a:lnTo>
                  <a:pt x="55450" y="47950"/>
                </a:lnTo>
                <a:lnTo>
                  <a:pt x="55450" y="47960"/>
                </a:lnTo>
                <a:lnTo>
                  <a:pt x="55440" y="47960"/>
                </a:lnTo>
                <a:lnTo>
                  <a:pt x="55430" y="47960"/>
                </a:lnTo>
                <a:lnTo>
                  <a:pt x="55430" y="47970"/>
                </a:lnTo>
                <a:lnTo>
                  <a:pt x="55430" y="47980"/>
                </a:lnTo>
                <a:lnTo>
                  <a:pt x="55440" y="47980"/>
                </a:lnTo>
                <a:lnTo>
                  <a:pt x="55450" y="47990"/>
                </a:lnTo>
                <a:lnTo>
                  <a:pt x="55460" y="48000"/>
                </a:lnTo>
                <a:lnTo>
                  <a:pt x="55460" y="48010"/>
                </a:lnTo>
                <a:lnTo>
                  <a:pt x="55460" y="48020"/>
                </a:lnTo>
                <a:lnTo>
                  <a:pt x="55450" y="48020"/>
                </a:lnTo>
                <a:lnTo>
                  <a:pt x="55450" y="48030"/>
                </a:lnTo>
                <a:lnTo>
                  <a:pt x="55440" y="48030"/>
                </a:lnTo>
                <a:lnTo>
                  <a:pt x="55440" y="48020"/>
                </a:lnTo>
                <a:lnTo>
                  <a:pt x="55430" y="48020"/>
                </a:lnTo>
                <a:lnTo>
                  <a:pt x="55420" y="48010"/>
                </a:lnTo>
                <a:lnTo>
                  <a:pt x="55410" y="48000"/>
                </a:lnTo>
                <a:lnTo>
                  <a:pt x="55400" y="48000"/>
                </a:lnTo>
                <a:lnTo>
                  <a:pt x="55400" y="47990"/>
                </a:lnTo>
                <a:lnTo>
                  <a:pt x="55390" y="47980"/>
                </a:lnTo>
                <a:lnTo>
                  <a:pt x="55380" y="47980"/>
                </a:lnTo>
                <a:lnTo>
                  <a:pt x="55370" y="47980"/>
                </a:lnTo>
                <a:lnTo>
                  <a:pt x="55370" y="47970"/>
                </a:lnTo>
                <a:lnTo>
                  <a:pt x="55360" y="47970"/>
                </a:lnTo>
                <a:lnTo>
                  <a:pt x="55310" y="47970"/>
                </a:lnTo>
                <a:lnTo>
                  <a:pt x="55280" y="47950"/>
                </a:lnTo>
                <a:lnTo>
                  <a:pt x="55270" y="47950"/>
                </a:lnTo>
                <a:lnTo>
                  <a:pt x="55260" y="47940"/>
                </a:lnTo>
                <a:lnTo>
                  <a:pt x="55250" y="47940"/>
                </a:lnTo>
                <a:lnTo>
                  <a:pt x="55240" y="47950"/>
                </a:lnTo>
                <a:lnTo>
                  <a:pt x="55230" y="47950"/>
                </a:lnTo>
                <a:lnTo>
                  <a:pt x="55220" y="47950"/>
                </a:lnTo>
                <a:lnTo>
                  <a:pt x="55220" y="47940"/>
                </a:lnTo>
                <a:lnTo>
                  <a:pt x="55210" y="47940"/>
                </a:lnTo>
                <a:lnTo>
                  <a:pt x="55210" y="47930"/>
                </a:lnTo>
                <a:lnTo>
                  <a:pt x="55210" y="47920"/>
                </a:lnTo>
                <a:lnTo>
                  <a:pt x="55210" y="47910"/>
                </a:lnTo>
                <a:lnTo>
                  <a:pt x="55220" y="47910"/>
                </a:lnTo>
                <a:lnTo>
                  <a:pt x="55220" y="47900"/>
                </a:lnTo>
                <a:lnTo>
                  <a:pt x="55230" y="47900"/>
                </a:lnTo>
                <a:lnTo>
                  <a:pt x="55240" y="47900"/>
                </a:lnTo>
                <a:lnTo>
                  <a:pt x="55240" y="47890"/>
                </a:lnTo>
                <a:lnTo>
                  <a:pt x="55240" y="47880"/>
                </a:lnTo>
                <a:lnTo>
                  <a:pt x="55240" y="47870"/>
                </a:lnTo>
                <a:lnTo>
                  <a:pt x="55230" y="47860"/>
                </a:lnTo>
                <a:lnTo>
                  <a:pt x="55220" y="47850"/>
                </a:lnTo>
                <a:lnTo>
                  <a:pt x="55210" y="47840"/>
                </a:lnTo>
                <a:lnTo>
                  <a:pt x="55200" y="47840"/>
                </a:lnTo>
                <a:lnTo>
                  <a:pt x="55200" y="47830"/>
                </a:lnTo>
                <a:lnTo>
                  <a:pt x="55190" y="47830"/>
                </a:lnTo>
                <a:lnTo>
                  <a:pt x="55180" y="47840"/>
                </a:lnTo>
                <a:lnTo>
                  <a:pt x="55170" y="47850"/>
                </a:lnTo>
                <a:lnTo>
                  <a:pt x="55170" y="47860"/>
                </a:lnTo>
                <a:lnTo>
                  <a:pt x="55160" y="47870"/>
                </a:lnTo>
                <a:lnTo>
                  <a:pt x="55150" y="47870"/>
                </a:lnTo>
                <a:lnTo>
                  <a:pt x="55140" y="47860"/>
                </a:lnTo>
                <a:lnTo>
                  <a:pt x="55140" y="47850"/>
                </a:lnTo>
                <a:lnTo>
                  <a:pt x="55130" y="47840"/>
                </a:lnTo>
                <a:lnTo>
                  <a:pt x="55130" y="47820"/>
                </a:lnTo>
                <a:lnTo>
                  <a:pt x="55130" y="47810"/>
                </a:lnTo>
                <a:lnTo>
                  <a:pt x="55130" y="47800"/>
                </a:lnTo>
                <a:lnTo>
                  <a:pt x="55130" y="47790"/>
                </a:lnTo>
                <a:lnTo>
                  <a:pt x="55130" y="47780"/>
                </a:lnTo>
                <a:lnTo>
                  <a:pt x="55140" y="47770"/>
                </a:lnTo>
                <a:lnTo>
                  <a:pt x="55140" y="47760"/>
                </a:lnTo>
                <a:lnTo>
                  <a:pt x="55140" y="47750"/>
                </a:lnTo>
                <a:lnTo>
                  <a:pt x="55140" y="47730"/>
                </a:lnTo>
                <a:lnTo>
                  <a:pt x="55130" y="47720"/>
                </a:lnTo>
                <a:lnTo>
                  <a:pt x="55120" y="47710"/>
                </a:lnTo>
                <a:lnTo>
                  <a:pt x="55110" y="47710"/>
                </a:lnTo>
                <a:lnTo>
                  <a:pt x="55100" y="47720"/>
                </a:lnTo>
                <a:lnTo>
                  <a:pt x="55090" y="47730"/>
                </a:lnTo>
                <a:lnTo>
                  <a:pt x="55080" y="47730"/>
                </a:lnTo>
                <a:lnTo>
                  <a:pt x="55080" y="47740"/>
                </a:lnTo>
                <a:lnTo>
                  <a:pt x="55070" y="47740"/>
                </a:lnTo>
                <a:lnTo>
                  <a:pt x="55060" y="47740"/>
                </a:lnTo>
                <a:lnTo>
                  <a:pt x="55050" y="47730"/>
                </a:lnTo>
                <a:lnTo>
                  <a:pt x="55050" y="47720"/>
                </a:lnTo>
                <a:lnTo>
                  <a:pt x="55060" y="47710"/>
                </a:lnTo>
                <a:lnTo>
                  <a:pt x="55060" y="47700"/>
                </a:lnTo>
                <a:lnTo>
                  <a:pt x="55060" y="47690"/>
                </a:lnTo>
                <a:lnTo>
                  <a:pt x="55060" y="47680"/>
                </a:lnTo>
                <a:lnTo>
                  <a:pt x="55070" y="47670"/>
                </a:lnTo>
                <a:lnTo>
                  <a:pt x="55070" y="47660"/>
                </a:lnTo>
                <a:lnTo>
                  <a:pt x="55080" y="47650"/>
                </a:lnTo>
                <a:lnTo>
                  <a:pt x="55070" y="47650"/>
                </a:lnTo>
                <a:lnTo>
                  <a:pt x="55070" y="47640"/>
                </a:lnTo>
                <a:lnTo>
                  <a:pt x="55060" y="47630"/>
                </a:lnTo>
                <a:lnTo>
                  <a:pt x="55050" y="47620"/>
                </a:lnTo>
                <a:lnTo>
                  <a:pt x="55050" y="47610"/>
                </a:lnTo>
                <a:lnTo>
                  <a:pt x="55060" y="47600"/>
                </a:lnTo>
                <a:lnTo>
                  <a:pt x="55070" y="47590"/>
                </a:lnTo>
                <a:lnTo>
                  <a:pt x="55070" y="47570"/>
                </a:lnTo>
                <a:lnTo>
                  <a:pt x="55080" y="47560"/>
                </a:lnTo>
                <a:lnTo>
                  <a:pt x="55080" y="47550"/>
                </a:lnTo>
                <a:lnTo>
                  <a:pt x="55080" y="47540"/>
                </a:lnTo>
                <a:lnTo>
                  <a:pt x="55070" y="47540"/>
                </a:lnTo>
                <a:lnTo>
                  <a:pt x="55060" y="47530"/>
                </a:lnTo>
                <a:lnTo>
                  <a:pt x="55050" y="47530"/>
                </a:lnTo>
                <a:lnTo>
                  <a:pt x="55040" y="47520"/>
                </a:lnTo>
                <a:lnTo>
                  <a:pt x="55010" y="47490"/>
                </a:lnTo>
                <a:lnTo>
                  <a:pt x="55010" y="47450"/>
                </a:lnTo>
                <a:lnTo>
                  <a:pt x="54980" y="47440"/>
                </a:lnTo>
                <a:lnTo>
                  <a:pt x="54980" y="47430"/>
                </a:lnTo>
                <a:lnTo>
                  <a:pt x="54980" y="47320"/>
                </a:lnTo>
                <a:lnTo>
                  <a:pt x="55030" y="47270"/>
                </a:lnTo>
                <a:lnTo>
                  <a:pt x="55080" y="47220"/>
                </a:lnTo>
                <a:lnTo>
                  <a:pt x="55090" y="47210"/>
                </a:lnTo>
                <a:lnTo>
                  <a:pt x="55100" y="47210"/>
                </a:lnTo>
                <a:lnTo>
                  <a:pt x="55110" y="47210"/>
                </a:lnTo>
                <a:lnTo>
                  <a:pt x="55110" y="47200"/>
                </a:lnTo>
                <a:lnTo>
                  <a:pt x="55120" y="47200"/>
                </a:lnTo>
                <a:lnTo>
                  <a:pt x="55130" y="47200"/>
                </a:lnTo>
                <a:lnTo>
                  <a:pt x="55130" y="47190"/>
                </a:lnTo>
                <a:lnTo>
                  <a:pt x="55120" y="47180"/>
                </a:lnTo>
                <a:lnTo>
                  <a:pt x="55120" y="47170"/>
                </a:lnTo>
                <a:lnTo>
                  <a:pt x="55100" y="47160"/>
                </a:lnTo>
                <a:lnTo>
                  <a:pt x="55080" y="47140"/>
                </a:lnTo>
                <a:lnTo>
                  <a:pt x="55070" y="47130"/>
                </a:lnTo>
                <a:lnTo>
                  <a:pt x="55070" y="47120"/>
                </a:lnTo>
                <a:lnTo>
                  <a:pt x="55070" y="47110"/>
                </a:lnTo>
                <a:lnTo>
                  <a:pt x="55070" y="47100"/>
                </a:lnTo>
                <a:lnTo>
                  <a:pt x="55070" y="47090"/>
                </a:lnTo>
                <a:lnTo>
                  <a:pt x="55070" y="47080"/>
                </a:lnTo>
                <a:lnTo>
                  <a:pt x="55080" y="47080"/>
                </a:lnTo>
                <a:lnTo>
                  <a:pt x="55080" y="47070"/>
                </a:lnTo>
                <a:lnTo>
                  <a:pt x="55090" y="47070"/>
                </a:lnTo>
                <a:lnTo>
                  <a:pt x="55090" y="47060"/>
                </a:lnTo>
                <a:lnTo>
                  <a:pt x="55100" y="47060"/>
                </a:lnTo>
                <a:lnTo>
                  <a:pt x="55100" y="47050"/>
                </a:lnTo>
                <a:lnTo>
                  <a:pt x="55090" y="47050"/>
                </a:lnTo>
                <a:lnTo>
                  <a:pt x="55080" y="47050"/>
                </a:lnTo>
                <a:lnTo>
                  <a:pt x="55070" y="47050"/>
                </a:lnTo>
                <a:lnTo>
                  <a:pt x="55060" y="47060"/>
                </a:lnTo>
                <a:lnTo>
                  <a:pt x="55050" y="47060"/>
                </a:lnTo>
                <a:lnTo>
                  <a:pt x="55040" y="47070"/>
                </a:lnTo>
                <a:lnTo>
                  <a:pt x="55030" y="47070"/>
                </a:lnTo>
                <a:lnTo>
                  <a:pt x="55030" y="47060"/>
                </a:lnTo>
                <a:lnTo>
                  <a:pt x="55020" y="47060"/>
                </a:lnTo>
                <a:lnTo>
                  <a:pt x="55020" y="47050"/>
                </a:lnTo>
                <a:lnTo>
                  <a:pt x="55010" y="47050"/>
                </a:lnTo>
                <a:lnTo>
                  <a:pt x="55010" y="47040"/>
                </a:lnTo>
                <a:lnTo>
                  <a:pt x="55010" y="47030"/>
                </a:lnTo>
                <a:lnTo>
                  <a:pt x="55000" y="47030"/>
                </a:lnTo>
                <a:lnTo>
                  <a:pt x="55000" y="47020"/>
                </a:lnTo>
                <a:lnTo>
                  <a:pt x="55000" y="47010"/>
                </a:lnTo>
                <a:lnTo>
                  <a:pt x="54990" y="47000"/>
                </a:lnTo>
                <a:lnTo>
                  <a:pt x="54990" y="46990"/>
                </a:lnTo>
                <a:lnTo>
                  <a:pt x="54980" y="46990"/>
                </a:lnTo>
                <a:lnTo>
                  <a:pt x="54970" y="46990"/>
                </a:lnTo>
                <a:lnTo>
                  <a:pt x="54960" y="46990"/>
                </a:lnTo>
                <a:lnTo>
                  <a:pt x="54950" y="47000"/>
                </a:lnTo>
                <a:lnTo>
                  <a:pt x="54940" y="47000"/>
                </a:lnTo>
                <a:lnTo>
                  <a:pt x="54930" y="47000"/>
                </a:lnTo>
                <a:lnTo>
                  <a:pt x="54920" y="47000"/>
                </a:lnTo>
                <a:lnTo>
                  <a:pt x="54910" y="47000"/>
                </a:lnTo>
                <a:lnTo>
                  <a:pt x="54900" y="47000"/>
                </a:lnTo>
                <a:lnTo>
                  <a:pt x="54900" y="47010"/>
                </a:lnTo>
                <a:lnTo>
                  <a:pt x="54890" y="47010"/>
                </a:lnTo>
                <a:lnTo>
                  <a:pt x="54850" y="46990"/>
                </a:lnTo>
                <a:lnTo>
                  <a:pt x="54840" y="46990"/>
                </a:lnTo>
                <a:lnTo>
                  <a:pt x="54840" y="46980"/>
                </a:lnTo>
                <a:lnTo>
                  <a:pt x="54840" y="46970"/>
                </a:lnTo>
                <a:lnTo>
                  <a:pt x="54850" y="46970"/>
                </a:lnTo>
                <a:lnTo>
                  <a:pt x="54850" y="46960"/>
                </a:lnTo>
                <a:lnTo>
                  <a:pt x="54850" y="46950"/>
                </a:lnTo>
                <a:lnTo>
                  <a:pt x="54850" y="46940"/>
                </a:lnTo>
                <a:lnTo>
                  <a:pt x="54840" y="46940"/>
                </a:lnTo>
                <a:lnTo>
                  <a:pt x="54840" y="46930"/>
                </a:lnTo>
                <a:lnTo>
                  <a:pt x="54830" y="46930"/>
                </a:lnTo>
                <a:lnTo>
                  <a:pt x="54820" y="46930"/>
                </a:lnTo>
                <a:lnTo>
                  <a:pt x="54810" y="46920"/>
                </a:lnTo>
                <a:lnTo>
                  <a:pt x="54800" y="46920"/>
                </a:lnTo>
                <a:lnTo>
                  <a:pt x="54790" y="46920"/>
                </a:lnTo>
                <a:lnTo>
                  <a:pt x="54780" y="46920"/>
                </a:lnTo>
                <a:lnTo>
                  <a:pt x="54780" y="46910"/>
                </a:lnTo>
                <a:lnTo>
                  <a:pt x="54770" y="46910"/>
                </a:lnTo>
                <a:lnTo>
                  <a:pt x="54760" y="46910"/>
                </a:lnTo>
                <a:lnTo>
                  <a:pt x="54750" y="46910"/>
                </a:lnTo>
                <a:lnTo>
                  <a:pt x="54740" y="46910"/>
                </a:lnTo>
                <a:lnTo>
                  <a:pt x="54730" y="46910"/>
                </a:lnTo>
                <a:lnTo>
                  <a:pt x="54720" y="46910"/>
                </a:lnTo>
                <a:lnTo>
                  <a:pt x="54710" y="46910"/>
                </a:lnTo>
                <a:lnTo>
                  <a:pt x="54700" y="46910"/>
                </a:lnTo>
                <a:lnTo>
                  <a:pt x="54690" y="46910"/>
                </a:lnTo>
                <a:lnTo>
                  <a:pt x="54680" y="46920"/>
                </a:lnTo>
                <a:lnTo>
                  <a:pt x="54670" y="46920"/>
                </a:lnTo>
                <a:lnTo>
                  <a:pt x="54660" y="46930"/>
                </a:lnTo>
                <a:lnTo>
                  <a:pt x="54650" y="46940"/>
                </a:lnTo>
                <a:lnTo>
                  <a:pt x="54590" y="46900"/>
                </a:lnTo>
                <a:lnTo>
                  <a:pt x="54590" y="46890"/>
                </a:lnTo>
                <a:lnTo>
                  <a:pt x="54600" y="46890"/>
                </a:lnTo>
                <a:lnTo>
                  <a:pt x="54600" y="46880"/>
                </a:lnTo>
                <a:lnTo>
                  <a:pt x="54610" y="46870"/>
                </a:lnTo>
                <a:lnTo>
                  <a:pt x="54620" y="46870"/>
                </a:lnTo>
                <a:lnTo>
                  <a:pt x="54620" y="46860"/>
                </a:lnTo>
                <a:lnTo>
                  <a:pt x="54630" y="46860"/>
                </a:lnTo>
                <a:lnTo>
                  <a:pt x="54640" y="46860"/>
                </a:lnTo>
                <a:lnTo>
                  <a:pt x="54640" y="46850"/>
                </a:lnTo>
                <a:lnTo>
                  <a:pt x="54640" y="46840"/>
                </a:lnTo>
                <a:lnTo>
                  <a:pt x="54650" y="46830"/>
                </a:lnTo>
                <a:lnTo>
                  <a:pt x="54640" y="46820"/>
                </a:lnTo>
                <a:lnTo>
                  <a:pt x="54640" y="46810"/>
                </a:lnTo>
                <a:lnTo>
                  <a:pt x="54640" y="46800"/>
                </a:lnTo>
                <a:lnTo>
                  <a:pt x="54630" y="46790"/>
                </a:lnTo>
                <a:lnTo>
                  <a:pt x="54620" y="46790"/>
                </a:lnTo>
                <a:lnTo>
                  <a:pt x="54610" y="46780"/>
                </a:lnTo>
                <a:lnTo>
                  <a:pt x="54600" y="46780"/>
                </a:lnTo>
                <a:lnTo>
                  <a:pt x="54600" y="46770"/>
                </a:lnTo>
                <a:lnTo>
                  <a:pt x="54590" y="46770"/>
                </a:lnTo>
                <a:lnTo>
                  <a:pt x="54580" y="46770"/>
                </a:lnTo>
                <a:lnTo>
                  <a:pt x="54570" y="46760"/>
                </a:lnTo>
                <a:lnTo>
                  <a:pt x="54570" y="46750"/>
                </a:lnTo>
                <a:lnTo>
                  <a:pt x="54560" y="46750"/>
                </a:lnTo>
                <a:lnTo>
                  <a:pt x="54560" y="46740"/>
                </a:lnTo>
                <a:lnTo>
                  <a:pt x="54550" y="46740"/>
                </a:lnTo>
                <a:lnTo>
                  <a:pt x="54550" y="46730"/>
                </a:lnTo>
                <a:lnTo>
                  <a:pt x="54540" y="46730"/>
                </a:lnTo>
                <a:lnTo>
                  <a:pt x="54540" y="46720"/>
                </a:lnTo>
                <a:lnTo>
                  <a:pt x="54530" y="46720"/>
                </a:lnTo>
                <a:lnTo>
                  <a:pt x="54520" y="46710"/>
                </a:lnTo>
                <a:lnTo>
                  <a:pt x="54510" y="46710"/>
                </a:lnTo>
                <a:lnTo>
                  <a:pt x="54500" y="46700"/>
                </a:lnTo>
                <a:lnTo>
                  <a:pt x="54500" y="46690"/>
                </a:lnTo>
                <a:lnTo>
                  <a:pt x="54490" y="46690"/>
                </a:lnTo>
                <a:lnTo>
                  <a:pt x="54490" y="46680"/>
                </a:lnTo>
                <a:lnTo>
                  <a:pt x="54490" y="46670"/>
                </a:lnTo>
                <a:lnTo>
                  <a:pt x="54490" y="46660"/>
                </a:lnTo>
                <a:lnTo>
                  <a:pt x="54500" y="46660"/>
                </a:lnTo>
                <a:lnTo>
                  <a:pt x="54500" y="46650"/>
                </a:lnTo>
                <a:lnTo>
                  <a:pt x="54510" y="46650"/>
                </a:lnTo>
                <a:lnTo>
                  <a:pt x="54510" y="46640"/>
                </a:lnTo>
                <a:lnTo>
                  <a:pt x="54510" y="46630"/>
                </a:lnTo>
                <a:lnTo>
                  <a:pt x="54510" y="46620"/>
                </a:lnTo>
                <a:lnTo>
                  <a:pt x="54510" y="46610"/>
                </a:lnTo>
                <a:lnTo>
                  <a:pt x="54510" y="46600"/>
                </a:lnTo>
                <a:lnTo>
                  <a:pt x="54500" y="46600"/>
                </a:lnTo>
                <a:lnTo>
                  <a:pt x="54500" y="46590"/>
                </a:lnTo>
                <a:lnTo>
                  <a:pt x="54510" y="46590"/>
                </a:lnTo>
                <a:lnTo>
                  <a:pt x="54510" y="46580"/>
                </a:lnTo>
                <a:lnTo>
                  <a:pt x="54500" y="46570"/>
                </a:lnTo>
                <a:lnTo>
                  <a:pt x="54500" y="46560"/>
                </a:lnTo>
                <a:lnTo>
                  <a:pt x="54500" y="46550"/>
                </a:lnTo>
                <a:lnTo>
                  <a:pt x="54490" y="46550"/>
                </a:lnTo>
                <a:lnTo>
                  <a:pt x="54480" y="46540"/>
                </a:lnTo>
                <a:lnTo>
                  <a:pt x="54470" y="46540"/>
                </a:lnTo>
                <a:lnTo>
                  <a:pt x="54470" y="46530"/>
                </a:lnTo>
                <a:lnTo>
                  <a:pt x="54470" y="46520"/>
                </a:lnTo>
                <a:lnTo>
                  <a:pt x="54460" y="46520"/>
                </a:lnTo>
                <a:lnTo>
                  <a:pt x="54460" y="46510"/>
                </a:lnTo>
                <a:lnTo>
                  <a:pt x="54460" y="46500"/>
                </a:lnTo>
                <a:lnTo>
                  <a:pt x="54450" y="46500"/>
                </a:lnTo>
                <a:lnTo>
                  <a:pt x="54450" y="46490"/>
                </a:lnTo>
                <a:lnTo>
                  <a:pt x="54450" y="46480"/>
                </a:lnTo>
                <a:lnTo>
                  <a:pt x="54450" y="46470"/>
                </a:lnTo>
                <a:lnTo>
                  <a:pt x="54450" y="46460"/>
                </a:lnTo>
                <a:lnTo>
                  <a:pt x="54450" y="46450"/>
                </a:lnTo>
                <a:lnTo>
                  <a:pt x="54450" y="46440"/>
                </a:lnTo>
                <a:lnTo>
                  <a:pt x="54440" y="46440"/>
                </a:lnTo>
                <a:lnTo>
                  <a:pt x="54440" y="46430"/>
                </a:lnTo>
                <a:lnTo>
                  <a:pt x="54440" y="46420"/>
                </a:lnTo>
                <a:lnTo>
                  <a:pt x="54430" y="46410"/>
                </a:lnTo>
                <a:lnTo>
                  <a:pt x="54430" y="46400"/>
                </a:lnTo>
                <a:lnTo>
                  <a:pt x="54430" y="46390"/>
                </a:lnTo>
                <a:lnTo>
                  <a:pt x="54420" y="46380"/>
                </a:lnTo>
                <a:lnTo>
                  <a:pt x="54420" y="46230"/>
                </a:lnTo>
                <a:lnTo>
                  <a:pt x="54420" y="46150"/>
                </a:lnTo>
                <a:lnTo>
                  <a:pt x="54420" y="46090"/>
                </a:lnTo>
                <a:lnTo>
                  <a:pt x="54420" y="45940"/>
                </a:lnTo>
                <a:lnTo>
                  <a:pt x="54420" y="45760"/>
                </a:lnTo>
                <a:lnTo>
                  <a:pt x="54420" y="45650"/>
                </a:lnTo>
                <a:lnTo>
                  <a:pt x="54420" y="45550"/>
                </a:lnTo>
                <a:lnTo>
                  <a:pt x="54410" y="45440"/>
                </a:lnTo>
                <a:lnTo>
                  <a:pt x="54410" y="45380"/>
                </a:lnTo>
                <a:lnTo>
                  <a:pt x="54410" y="45310"/>
                </a:lnTo>
                <a:lnTo>
                  <a:pt x="54400" y="45310"/>
                </a:lnTo>
                <a:lnTo>
                  <a:pt x="54390" y="45300"/>
                </a:lnTo>
                <a:lnTo>
                  <a:pt x="54380" y="45290"/>
                </a:lnTo>
                <a:lnTo>
                  <a:pt x="54370" y="45290"/>
                </a:lnTo>
                <a:lnTo>
                  <a:pt x="54360" y="45290"/>
                </a:lnTo>
                <a:lnTo>
                  <a:pt x="54350" y="45280"/>
                </a:lnTo>
                <a:lnTo>
                  <a:pt x="54340" y="45280"/>
                </a:lnTo>
                <a:lnTo>
                  <a:pt x="54340" y="45270"/>
                </a:lnTo>
                <a:lnTo>
                  <a:pt x="54330" y="45270"/>
                </a:lnTo>
                <a:lnTo>
                  <a:pt x="54330" y="45260"/>
                </a:lnTo>
                <a:lnTo>
                  <a:pt x="54320" y="45250"/>
                </a:lnTo>
                <a:lnTo>
                  <a:pt x="54310" y="45240"/>
                </a:lnTo>
                <a:lnTo>
                  <a:pt x="54310" y="44960"/>
                </a:lnTo>
                <a:lnTo>
                  <a:pt x="54320" y="44960"/>
                </a:lnTo>
                <a:lnTo>
                  <a:pt x="54330" y="44960"/>
                </a:lnTo>
                <a:lnTo>
                  <a:pt x="54340" y="44960"/>
                </a:lnTo>
                <a:lnTo>
                  <a:pt x="54340" y="44950"/>
                </a:lnTo>
                <a:lnTo>
                  <a:pt x="54350" y="44950"/>
                </a:lnTo>
                <a:lnTo>
                  <a:pt x="54360" y="44950"/>
                </a:lnTo>
                <a:lnTo>
                  <a:pt x="54370" y="44950"/>
                </a:lnTo>
                <a:lnTo>
                  <a:pt x="54380" y="44950"/>
                </a:lnTo>
                <a:lnTo>
                  <a:pt x="54390" y="44950"/>
                </a:lnTo>
                <a:lnTo>
                  <a:pt x="54400" y="44890"/>
                </a:lnTo>
                <a:lnTo>
                  <a:pt x="54400" y="44860"/>
                </a:lnTo>
                <a:lnTo>
                  <a:pt x="54400" y="44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