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Quảng Ninh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Vietnam • State Map | Fully Editable Vector Shape</a:t>
            </a:r>
          </a:p>
        </p:txBody>
      </p:sp>
      <p:sp>
        <p:nvSpPr>
          <p:cNvPr id="101" name="Quảng Ninh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7440" y="17310"/>
                </a:moveTo>
                <a:lnTo>
                  <a:pt x="57650" y="17290"/>
                </a:lnTo>
                <a:lnTo>
                  <a:pt x="57810" y="17250"/>
                </a:lnTo>
                <a:lnTo>
                  <a:pt x="58180" y="17110"/>
                </a:lnTo>
                <a:lnTo>
                  <a:pt x="58320" y="17020"/>
                </a:lnTo>
                <a:lnTo>
                  <a:pt x="58420" y="16920"/>
                </a:lnTo>
                <a:lnTo>
                  <a:pt x="58480" y="16830"/>
                </a:lnTo>
                <a:lnTo>
                  <a:pt x="58520" y="16710"/>
                </a:lnTo>
                <a:lnTo>
                  <a:pt x="58520" y="16610"/>
                </a:lnTo>
                <a:lnTo>
                  <a:pt x="58510" y="16510"/>
                </a:lnTo>
                <a:lnTo>
                  <a:pt x="58380" y="16250"/>
                </a:lnTo>
                <a:lnTo>
                  <a:pt x="58430" y="16150"/>
                </a:lnTo>
                <a:lnTo>
                  <a:pt x="58480" y="16080"/>
                </a:lnTo>
                <a:lnTo>
                  <a:pt x="59020" y="15720"/>
                </a:lnTo>
                <a:lnTo>
                  <a:pt x="59110" y="15800"/>
                </a:lnTo>
                <a:lnTo>
                  <a:pt x="59240" y="15720"/>
                </a:lnTo>
                <a:lnTo>
                  <a:pt x="59230" y="15770"/>
                </a:lnTo>
                <a:lnTo>
                  <a:pt x="59320" y="15810"/>
                </a:lnTo>
                <a:lnTo>
                  <a:pt x="59360" y="15780"/>
                </a:lnTo>
                <a:lnTo>
                  <a:pt x="59400" y="15730"/>
                </a:lnTo>
                <a:lnTo>
                  <a:pt x="59380" y="15690"/>
                </a:lnTo>
                <a:lnTo>
                  <a:pt x="59390" y="15680"/>
                </a:lnTo>
                <a:lnTo>
                  <a:pt x="59460" y="15650"/>
                </a:lnTo>
                <a:lnTo>
                  <a:pt x="59460" y="15630"/>
                </a:lnTo>
                <a:lnTo>
                  <a:pt x="59510" y="15590"/>
                </a:lnTo>
                <a:lnTo>
                  <a:pt x="59510" y="15560"/>
                </a:lnTo>
                <a:lnTo>
                  <a:pt x="59520" y="15540"/>
                </a:lnTo>
                <a:lnTo>
                  <a:pt x="59550" y="15520"/>
                </a:lnTo>
                <a:lnTo>
                  <a:pt x="59600" y="15480"/>
                </a:lnTo>
                <a:lnTo>
                  <a:pt x="59610" y="15480"/>
                </a:lnTo>
                <a:lnTo>
                  <a:pt x="59680" y="15500"/>
                </a:lnTo>
                <a:lnTo>
                  <a:pt x="59750" y="15600"/>
                </a:lnTo>
                <a:lnTo>
                  <a:pt x="59770" y="15820"/>
                </a:lnTo>
                <a:lnTo>
                  <a:pt x="59840" y="15860"/>
                </a:lnTo>
                <a:lnTo>
                  <a:pt x="59950" y="15900"/>
                </a:lnTo>
                <a:lnTo>
                  <a:pt x="60010" y="15910"/>
                </a:lnTo>
                <a:lnTo>
                  <a:pt x="60060" y="15910"/>
                </a:lnTo>
                <a:lnTo>
                  <a:pt x="60110" y="15880"/>
                </a:lnTo>
                <a:lnTo>
                  <a:pt x="60150" y="15790"/>
                </a:lnTo>
                <a:lnTo>
                  <a:pt x="60200" y="15790"/>
                </a:lnTo>
                <a:lnTo>
                  <a:pt x="60310" y="15770"/>
                </a:lnTo>
                <a:lnTo>
                  <a:pt x="60320" y="15760"/>
                </a:lnTo>
                <a:lnTo>
                  <a:pt x="60330" y="15730"/>
                </a:lnTo>
                <a:lnTo>
                  <a:pt x="60550" y="15760"/>
                </a:lnTo>
                <a:lnTo>
                  <a:pt x="60670" y="15760"/>
                </a:lnTo>
                <a:lnTo>
                  <a:pt x="60690" y="15760"/>
                </a:lnTo>
                <a:lnTo>
                  <a:pt x="60700" y="15760"/>
                </a:lnTo>
                <a:lnTo>
                  <a:pt x="60720" y="15760"/>
                </a:lnTo>
                <a:lnTo>
                  <a:pt x="60850" y="15770"/>
                </a:lnTo>
                <a:lnTo>
                  <a:pt x="60890" y="15770"/>
                </a:lnTo>
                <a:lnTo>
                  <a:pt x="60960" y="15720"/>
                </a:lnTo>
                <a:lnTo>
                  <a:pt x="60970" y="15710"/>
                </a:lnTo>
                <a:lnTo>
                  <a:pt x="61030" y="15710"/>
                </a:lnTo>
                <a:lnTo>
                  <a:pt x="61050" y="15710"/>
                </a:lnTo>
                <a:lnTo>
                  <a:pt x="61060" y="15730"/>
                </a:lnTo>
                <a:lnTo>
                  <a:pt x="61100" y="15730"/>
                </a:lnTo>
                <a:lnTo>
                  <a:pt x="61110" y="15720"/>
                </a:lnTo>
                <a:lnTo>
                  <a:pt x="61120" y="15710"/>
                </a:lnTo>
                <a:lnTo>
                  <a:pt x="61150" y="15690"/>
                </a:lnTo>
                <a:lnTo>
                  <a:pt x="61170" y="15700"/>
                </a:lnTo>
                <a:lnTo>
                  <a:pt x="61190" y="15690"/>
                </a:lnTo>
                <a:lnTo>
                  <a:pt x="61280" y="15640"/>
                </a:lnTo>
                <a:lnTo>
                  <a:pt x="61310" y="15610"/>
                </a:lnTo>
                <a:lnTo>
                  <a:pt x="61340" y="15610"/>
                </a:lnTo>
                <a:lnTo>
                  <a:pt x="61350" y="15600"/>
                </a:lnTo>
                <a:lnTo>
                  <a:pt x="61460" y="15520"/>
                </a:lnTo>
                <a:lnTo>
                  <a:pt x="61650" y="15480"/>
                </a:lnTo>
                <a:lnTo>
                  <a:pt x="61650" y="15460"/>
                </a:lnTo>
                <a:lnTo>
                  <a:pt x="61670" y="15450"/>
                </a:lnTo>
                <a:lnTo>
                  <a:pt x="61830" y="15490"/>
                </a:lnTo>
                <a:lnTo>
                  <a:pt x="61960" y="15550"/>
                </a:lnTo>
                <a:lnTo>
                  <a:pt x="62000" y="15610"/>
                </a:lnTo>
                <a:lnTo>
                  <a:pt x="62030" y="15690"/>
                </a:lnTo>
                <a:lnTo>
                  <a:pt x="62090" y="15800"/>
                </a:lnTo>
                <a:lnTo>
                  <a:pt x="62160" y="15870"/>
                </a:lnTo>
                <a:lnTo>
                  <a:pt x="62330" y="15990"/>
                </a:lnTo>
                <a:lnTo>
                  <a:pt x="62540" y="16210"/>
                </a:lnTo>
                <a:lnTo>
                  <a:pt x="62610" y="16240"/>
                </a:lnTo>
                <a:lnTo>
                  <a:pt x="62890" y="16520"/>
                </a:lnTo>
                <a:lnTo>
                  <a:pt x="62770" y="16580"/>
                </a:lnTo>
                <a:lnTo>
                  <a:pt x="62640" y="16710"/>
                </a:lnTo>
                <a:lnTo>
                  <a:pt x="62530" y="16790"/>
                </a:lnTo>
                <a:lnTo>
                  <a:pt x="62450" y="16690"/>
                </a:lnTo>
                <a:lnTo>
                  <a:pt x="62450" y="16630"/>
                </a:lnTo>
                <a:lnTo>
                  <a:pt x="62480" y="16590"/>
                </a:lnTo>
                <a:lnTo>
                  <a:pt x="62510" y="16560"/>
                </a:lnTo>
                <a:lnTo>
                  <a:pt x="62530" y="16540"/>
                </a:lnTo>
                <a:lnTo>
                  <a:pt x="62520" y="16490"/>
                </a:lnTo>
                <a:lnTo>
                  <a:pt x="62510" y="16460"/>
                </a:lnTo>
                <a:lnTo>
                  <a:pt x="62490" y="16430"/>
                </a:lnTo>
                <a:lnTo>
                  <a:pt x="62480" y="16410"/>
                </a:lnTo>
                <a:lnTo>
                  <a:pt x="62460" y="16320"/>
                </a:lnTo>
                <a:lnTo>
                  <a:pt x="62410" y="16260"/>
                </a:lnTo>
                <a:lnTo>
                  <a:pt x="62330" y="16230"/>
                </a:lnTo>
                <a:lnTo>
                  <a:pt x="62250" y="16210"/>
                </a:lnTo>
                <a:lnTo>
                  <a:pt x="62260" y="16260"/>
                </a:lnTo>
                <a:lnTo>
                  <a:pt x="62250" y="16290"/>
                </a:lnTo>
                <a:lnTo>
                  <a:pt x="62210" y="16340"/>
                </a:lnTo>
                <a:lnTo>
                  <a:pt x="62170" y="16340"/>
                </a:lnTo>
                <a:lnTo>
                  <a:pt x="62130" y="16240"/>
                </a:lnTo>
                <a:lnTo>
                  <a:pt x="62090" y="16300"/>
                </a:lnTo>
                <a:lnTo>
                  <a:pt x="62050" y="16470"/>
                </a:lnTo>
                <a:lnTo>
                  <a:pt x="61980" y="16500"/>
                </a:lnTo>
                <a:lnTo>
                  <a:pt x="61940" y="16460"/>
                </a:lnTo>
                <a:lnTo>
                  <a:pt x="61920" y="16370"/>
                </a:lnTo>
                <a:lnTo>
                  <a:pt x="61920" y="16260"/>
                </a:lnTo>
                <a:lnTo>
                  <a:pt x="61890" y="16260"/>
                </a:lnTo>
                <a:lnTo>
                  <a:pt x="61840" y="16300"/>
                </a:lnTo>
                <a:lnTo>
                  <a:pt x="61840" y="16340"/>
                </a:lnTo>
                <a:lnTo>
                  <a:pt x="61870" y="16370"/>
                </a:lnTo>
                <a:lnTo>
                  <a:pt x="61880" y="16390"/>
                </a:lnTo>
                <a:lnTo>
                  <a:pt x="61890" y="16470"/>
                </a:lnTo>
                <a:lnTo>
                  <a:pt x="61840" y="16470"/>
                </a:lnTo>
                <a:lnTo>
                  <a:pt x="61810" y="16390"/>
                </a:lnTo>
                <a:lnTo>
                  <a:pt x="61770" y="16430"/>
                </a:lnTo>
                <a:lnTo>
                  <a:pt x="61740" y="16310"/>
                </a:lnTo>
                <a:lnTo>
                  <a:pt x="61670" y="16280"/>
                </a:lnTo>
                <a:lnTo>
                  <a:pt x="61570" y="16300"/>
                </a:lnTo>
                <a:lnTo>
                  <a:pt x="61480" y="16340"/>
                </a:lnTo>
                <a:lnTo>
                  <a:pt x="61480" y="16390"/>
                </a:lnTo>
                <a:lnTo>
                  <a:pt x="61580" y="16390"/>
                </a:lnTo>
                <a:lnTo>
                  <a:pt x="61650" y="16410"/>
                </a:lnTo>
                <a:lnTo>
                  <a:pt x="61700" y="16470"/>
                </a:lnTo>
                <a:lnTo>
                  <a:pt x="61720" y="16560"/>
                </a:lnTo>
                <a:lnTo>
                  <a:pt x="61640" y="16520"/>
                </a:lnTo>
                <a:lnTo>
                  <a:pt x="61650" y="16560"/>
                </a:lnTo>
                <a:lnTo>
                  <a:pt x="61670" y="16650"/>
                </a:lnTo>
                <a:lnTo>
                  <a:pt x="61690" y="16690"/>
                </a:lnTo>
                <a:lnTo>
                  <a:pt x="61620" y="16690"/>
                </a:lnTo>
                <a:lnTo>
                  <a:pt x="61570" y="16710"/>
                </a:lnTo>
                <a:lnTo>
                  <a:pt x="61540" y="16740"/>
                </a:lnTo>
                <a:lnTo>
                  <a:pt x="61520" y="16780"/>
                </a:lnTo>
                <a:lnTo>
                  <a:pt x="61560" y="16820"/>
                </a:lnTo>
                <a:lnTo>
                  <a:pt x="61460" y="16990"/>
                </a:lnTo>
                <a:lnTo>
                  <a:pt x="61350" y="16990"/>
                </a:lnTo>
                <a:lnTo>
                  <a:pt x="61300" y="16990"/>
                </a:lnTo>
                <a:lnTo>
                  <a:pt x="61280" y="17020"/>
                </a:lnTo>
                <a:lnTo>
                  <a:pt x="61240" y="17070"/>
                </a:lnTo>
                <a:lnTo>
                  <a:pt x="61170" y="17070"/>
                </a:lnTo>
                <a:lnTo>
                  <a:pt x="61080" y="17040"/>
                </a:lnTo>
                <a:lnTo>
                  <a:pt x="61040" y="16990"/>
                </a:lnTo>
                <a:lnTo>
                  <a:pt x="60990" y="16990"/>
                </a:lnTo>
                <a:lnTo>
                  <a:pt x="60980" y="17020"/>
                </a:lnTo>
                <a:lnTo>
                  <a:pt x="60960" y="17040"/>
                </a:lnTo>
                <a:lnTo>
                  <a:pt x="60960" y="17080"/>
                </a:lnTo>
                <a:lnTo>
                  <a:pt x="61000" y="17150"/>
                </a:lnTo>
                <a:lnTo>
                  <a:pt x="60960" y="17200"/>
                </a:lnTo>
                <a:lnTo>
                  <a:pt x="60880" y="17210"/>
                </a:lnTo>
                <a:lnTo>
                  <a:pt x="60790" y="17170"/>
                </a:lnTo>
                <a:lnTo>
                  <a:pt x="60810" y="17200"/>
                </a:lnTo>
                <a:lnTo>
                  <a:pt x="60810" y="17220"/>
                </a:lnTo>
                <a:lnTo>
                  <a:pt x="60810" y="17230"/>
                </a:lnTo>
                <a:lnTo>
                  <a:pt x="60840" y="17250"/>
                </a:lnTo>
                <a:lnTo>
                  <a:pt x="60840" y="17300"/>
                </a:lnTo>
                <a:lnTo>
                  <a:pt x="60790" y="17320"/>
                </a:lnTo>
                <a:lnTo>
                  <a:pt x="60770" y="17350"/>
                </a:lnTo>
                <a:lnTo>
                  <a:pt x="60790" y="17380"/>
                </a:lnTo>
                <a:lnTo>
                  <a:pt x="60840" y="17430"/>
                </a:lnTo>
                <a:lnTo>
                  <a:pt x="60800" y="17430"/>
                </a:lnTo>
                <a:lnTo>
                  <a:pt x="60710" y="17470"/>
                </a:lnTo>
                <a:lnTo>
                  <a:pt x="60740" y="17480"/>
                </a:lnTo>
                <a:lnTo>
                  <a:pt x="60750" y="17480"/>
                </a:lnTo>
                <a:lnTo>
                  <a:pt x="60750" y="17490"/>
                </a:lnTo>
                <a:lnTo>
                  <a:pt x="60760" y="17510"/>
                </a:lnTo>
                <a:lnTo>
                  <a:pt x="60730" y="17500"/>
                </a:lnTo>
                <a:lnTo>
                  <a:pt x="60640" y="17470"/>
                </a:lnTo>
                <a:lnTo>
                  <a:pt x="60610" y="17630"/>
                </a:lnTo>
                <a:lnTo>
                  <a:pt x="60580" y="17700"/>
                </a:lnTo>
                <a:lnTo>
                  <a:pt x="60530" y="17730"/>
                </a:lnTo>
                <a:lnTo>
                  <a:pt x="60430" y="17730"/>
                </a:lnTo>
                <a:lnTo>
                  <a:pt x="60370" y="17710"/>
                </a:lnTo>
                <a:lnTo>
                  <a:pt x="60320" y="17670"/>
                </a:lnTo>
                <a:lnTo>
                  <a:pt x="60280" y="17600"/>
                </a:lnTo>
                <a:lnTo>
                  <a:pt x="60250" y="17530"/>
                </a:lnTo>
                <a:lnTo>
                  <a:pt x="60240" y="17460"/>
                </a:lnTo>
                <a:lnTo>
                  <a:pt x="60210" y="17410"/>
                </a:lnTo>
                <a:lnTo>
                  <a:pt x="60130" y="17390"/>
                </a:lnTo>
                <a:lnTo>
                  <a:pt x="60130" y="17410"/>
                </a:lnTo>
                <a:lnTo>
                  <a:pt x="60150" y="17480"/>
                </a:lnTo>
                <a:lnTo>
                  <a:pt x="60170" y="17550"/>
                </a:lnTo>
                <a:lnTo>
                  <a:pt x="60150" y="17600"/>
                </a:lnTo>
                <a:lnTo>
                  <a:pt x="60150" y="17650"/>
                </a:lnTo>
                <a:lnTo>
                  <a:pt x="60220" y="17680"/>
                </a:lnTo>
                <a:lnTo>
                  <a:pt x="60160" y="17700"/>
                </a:lnTo>
                <a:lnTo>
                  <a:pt x="60030" y="17700"/>
                </a:lnTo>
                <a:lnTo>
                  <a:pt x="59910" y="17690"/>
                </a:lnTo>
                <a:lnTo>
                  <a:pt x="59890" y="17690"/>
                </a:lnTo>
                <a:lnTo>
                  <a:pt x="59840" y="17670"/>
                </a:lnTo>
                <a:lnTo>
                  <a:pt x="59770" y="17640"/>
                </a:lnTo>
                <a:lnTo>
                  <a:pt x="59750" y="17580"/>
                </a:lnTo>
                <a:lnTo>
                  <a:pt x="59710" y="17560"/>
                </a:lnTo>
                <a:lnTo>
                  <a:pt x="59500" y="17510"/>
                </a:lnTo>
                <a:lnTo>
                  <a:pt x="59460" y="17600"/>
                </a:lnTo>
                <a:lnTo>
                  <a:pt x="59510" y="17640"/>
                </a:lnTo>
                <a:lnTo>
                  <a:pt x="59660" y="17730"/>
                </a:lnTo>
                <a:lnTo>
                  <a:pt x="59660" y="17770"/>
                </a:lnTo>
                <a:lnTo>
                  <a:pt x="59550" y="17820"/>
                </a:lnTo>
                <a:lnTo>
                  <a:pt x="59360" y="17820"/>
                </a:lnTo>
                <a:lnTo>
                  <a:pt x="59220" y="17860"/>
                </a:lnTo>
                <a:lnTo>
                  <a:pt x="59220" y="17910"/>
                </a:lnTo>
                <a:lnTo>
                  <a:pt x="59250" y="17950"/>
                </a:lnTo>
                <a:lnTo>
                  <a:pt x="59240" y="17990"/>
                </a:lnTo>
                <a:lnTo>
                  <a:pt x="59200" y="18030"/>
                </a:lnTo>
                <a:lnTo>
                  <a:pt x="59180" y="18080"/>
                </a:lnTo>
                <a:lnTo>
                  <a:pt x="59170" y="18310"/>
                </a:lnTo>
                <a:lnTo>
                  <a:pt x="59140" y="18380"/>
                </a:lnTo>
                <a:lnTo>
                  <a:pt x="59190" y="18420"/>
                </a:lnTo>
                <a:lnTo>
                  <a:pt x="59240" y="18440"/>
                </a:lnTo>
                <a:lnTo>
                  <a:pt x="59290" y="18450"/>
                </a:lnTo>
                <a:lnTo>
                  <a:pt x="59340" y="18420"/>
                </a:lnTo>
                <a:lnTo>
                  <a:pt x="59310" y="18710"/>
                </a:lnTo>
                <a:lnTo>
                  <a:pt x="59270" y="18860"/>
                </a:lnTo>
                <a:lnTo>
                  <a:pt x="59180" y="18940"/>
                </a:lnTo>
                <a:lnTo>
                  <a:pt x="59210" y="19000"/>
                </a:lnTo>
                <a:lnTo>
                  <a:pt x="59220" y="19030"/>
                </a:lnTo>
                <a:lnTo>
                  <a:pt x="59200" y="19060"/>
                </a:lnTo>
                <a:lnTo>
                  <a:pt x="59140" y="19070"/>
                </a:lnTo>
                <a:lnTo>
                  <a:pt x="59160" y="19160"/>
                </a:lnTo>
                <a:lnTo>
                  <a:pt x="59180" y="19260"/>
                </a:lnTo>
                <a:lnTo>
                  <a:pt x="59200" y="19330"/>
                </a:lnTo>
                <a:lnTo>
                  <a:pt x="59260" y="19370"/>
                </a:lnTo>
                <a:lnTo>
                  <a:pt x="59260" y="19410"/>
                </a:lnTo>
                <a:lnTo>
                  <a:pt x="59160" y="19490"/>
                </a:lnTo>
                <a:lnTo>
                  <a:pt x="59100" y="19530"/>
                </a:lnTo>
                <a:lnTo>
                  <a:pt x="59020" y="19550"/>
                </a:lnTo>
                <a:lnTo>
                  <a:pt x="58890" y="19550"/>
                </a:lnTo>
                <a:lnTo>
                  <a:pt x="58780" y="19560"/>
                </a:lnTo>
                <a:lnTo>
                  <a:pt x="58700" y="19590"/>
                </a:lnTo>
                <a:lnTo>
                  <a:pt x="58620" y="19560"/>
                </a:lnTo>
                <a:lnTo>
                  <a:pt x="58500" y="19570"/>
                </a:lnTo>
                <a:lnTo>
                  <a:pt x="58380" y="19600"/>
                </a:lnTo>
                <a:lnTo>
                  <a:pt x="58300" y="19640"/>
                </a:lnTo>
                <a:lnTo>
                  <a:pt x="58330" y="19650"/>
                </a:lnTo>
                <a:lnTo>
                  <a:pt x="58350" y="19660"/>
                </a:lnTo>
                <a:lnTo>
                  <a:pt x="58370" y="19670"/>
                </a:lnTo>
                <a:lnTo>
                  <a:pt x="58420" y="19680"/>
                </a:lnTo>
                <a:lnTo>
                  <a:pt x="58420" y="19720"/>
                </a:lnTo>
                <a:lnTo>
                  <a:pt x="58320" y="19740"/>
                </a:lnTo>
                <a:lnTo>
                  <a:pt x="58190" y="19890"/>
                </a:lnTo>
                <a:lnTo>
                  <a:pt x="58220" y="19980"/>
                </a:lnTo>
                <a:lnTo>
                  <a:pt x="58130" y="19990"/>
                </a:lnTo>
                <a:lnTo>
                  <a:pt x="58060" y="20010"/>
                </a:lnTo>
                <a:lnTo>
                  <a:pt x="58000" y="20010"/>
                </a:lnTo>
                <a:lnTo>
                  <a:pt x="57930" y="19980"/>
                </a:lnTo>
                <a:lnTo>
                  <a:pt x="57930" y="20020"/>
                </a:lnTo>
                <a:lnTo>
                  <a:pt x="57840" y="19940"/>
                </a:lnTo>
                <a:lnTo>
                  <a:pt x="57560" y="19890"/>
                </a:lnTo>
                <a:lnTo>
                  <a:pt x="57450" y="19850"/>
                </a:lnTo>
                <a:lnTo>
                  <a:pt x="57450" y="19810"/>
                </a:lnTo>
                <a:lnTo>
                  <a:pt x="57620" y="19580"/>
                </a:lnTo>
                <a:lnTo>
                  <a:pt x="57930" y="19370"/>
                </a:lnTo>
                <a:lnTo>
                  <a:pt x="57930" y="19330"/>
                </a:lnTo>
                <a:lnTo>
                  <a:pt x="57860" y="19340"/>
                </a:lnTo>
                <a:lnTo>
                  <a:pt x="57780" y="19350"/>
                </a:lnTo>
                <a:lnTo>
                  <a:pt x="57710" y="19380"/>
                </a:lnTo>
                <a:lnTo>
                  <a:pt x="57650" y="19410"/>
                </a:lnTo>
                <a:lnTo>
                  <a:pt x="57630" y="19460"/>
                </a:lnTo>
                <a:lnTo>
                  <a:pt x="57620" y="19500"/>
                </a:lnTo>
                <a:lnTo>
                  <a:pt x="57600" y="19540"/>
                </a:lnTo>
                <a:lnTo>
                  <a:pt x="57550" y="19550"/>
                </a:lnTo>
                <a:lnTo>
                  <a:pt x="57530" y="19530"/>
                </a:lnTo>
                <a:lnTo>
                  <a:pt x="57530" y="19490"/>
                </a:lnTo>
                <a:lnTo>
                  <a:pt x="57550" y="19440"/>
                </a:lnTo>
                <a:lnTo>
                  <a:pt x="57570" y="19410"/>
                </a:lnTo>
                <a:lnTo>
                  <a:pt x="57540" y="19400"/>
                </a:lnTo>
                <a:lnTo>
                  <a:pt x="57540" y="19390"/>
                </a:lnTo>
                <a:lnTo>
                  <a:pt x="57530" y="19370"/>
                </a:lnTo>
                <a:lnTo>
                  <a:pt x="57480" y="19480"/>
                </a:lnTo>
                <a:lnTo>
                  <a:pt x="57430" y="19530"/>
                </a:lnTo>
                <a:lnTo>
                  <a:pt x="57400" y="19500"/>
                </a:lnTo>
                <a:lnTo>
                  <a:pt x="57410" y="19370"/>
                </a:lnTo>
                <a:lnTo>
                  <a:pt x="57370" y="19370"/>
                </a:lnTo>
                <a:lnTo>
                  <a:pt x="57370" y="19440"/>
                </a:lnTo>
                <a:lnTo>
                  <a:pt x="57370" y="19500"/>
                </a:lnTo>
                <a:lnTo>
                  <a:pt x="57350" y="19550"/>
                </a:lnTo>
                <a:lnTo>
                  <a:pt x="57330" y="19590"/>
                </a:lnTo>
                <a:lnTo>
                  <a:pt x="57330" y="19500"/>
                </a:lnTo>
                <a:lnTo>
                  <a:pt x="57320" y="19430"/>
                </a:lnTo>
                <a:lnTo>
                  <a:pt x="57280" y="19390"/>
                </a:lnTo>
                <a:lnTo>
                  <a:pt x="57210" y="19370"/>
                </a:lnTo>
                <a:lnTo>
                  <a:pt x="57210" y="19410"/>
                </a:lnTo>
                <a:lnTo>
                  <a:pt x="57230" y="19430"/>
                </a:lnTo>
                <a:lnTo>
                  <a:pt x="57260" y="19480"/>
                </a:lnTo>
                <a:lnTo>
                  <a:pt x="57290" y="19500"/>
                </a:lnTo>
                <a:lnTo>
                  <a:pt x="57270" y="19510"/>
                </a:lnTo>
                <a:lnTo>
                  <a:pt x="57210" y="19500"/>
                </a:lnTo>
                <a:lnTo>
                  <a:pt x="57290" y="19590"/>
                </a:lnTo>
                <a:lnTo>
                  <a:pt x="57200" y="19590"/>
                </a:lnTo>
                <a:lnTo>
                  <a:pt x="57150" y="19560"/>
                </a:lnTo>
                <a:lnTo>
                  <a:pt x="57040" y="19460"/>
                </a:lnTo>
                <a:lnTo>
                  <a:pt x="57030" y="19550"/>
                </a:lnTo>
                <a:lnTo>
                  <a:pt x="57180" y="19670"/>
                </a:lnTo>
                <a:lnTo>
                  <a:pt x="57210" y="19760"/>
                </a:lnTo>
                <a:lnTo>
                  <a:pt x="57150" y="19850"/>
                </a:lnTo>
                <a:lnTo>
                  <a:pt x="57060" y="19900"/>
                </a:lnTo>
                <a:lnTo>
                  <a:pt x="56950" y="19900"/>
                </a:lnTo>
                <a:lnTo>
                  <a:pt x="56840" y="19900"/>
                </a:lnTo>
                <a:lnTo>
                  <a:pt x="56740" y="19880"/>
                </a:lnTo>
                <a:lnTo>
                  <a:pt x="56660" y="19840"/>
                </a:lnTo>
                <a:lnTo>
                  <a:pt x="56580" y="19800"/>
                </a:lnTo>
                <a:lnTo>
                  <a:pt x="56520" y="19760"/>
                </a:lnTo>
                <a:lnTo>
                  <a:pt x="56380" y="19630"/>
                </a:lnTo>
                <a:lnTo>
                  <a:pt x="56310" y="19610"/>
                </a:lnTo>
                <a:lnTo>
                  <a:pt x="56280" y="19680"/>
                </a:lnTo>
                <a:lnTo>
                  <a:pt x="56250" y="19640"/>
                </a:lnTo>
                <a:lnTo>
                  <a:pt x="56230" y="19630"/>
                </a:lnTo>
                <a:lnTo>
                  <a:pt x="56200" y="19640"/>
                </a:lnTo>
                <a:lnTo>
                  <a:pt x="56370" y="19840"/>
                </a:lnTo>
                <a:lnTo>
                  <a:pt x="56440" y="19900"/>
                </a:lnTo>
                <a:lnTo>
                  <a:pt x="56560" y="19960"/>
                </a:lnTo>
                <a:lnTo>
                  <a:pt x="56600" y="19980"/>
                </a:lnTo>
                <a:lnTo>
                  <a:pt x="56620" y="20020"/>
                </a:lnTo>
                <a:lnTo>
                  <a:pt x="56630" y="20070"/>
                </a:lnTo>
                <a:lnTo>
                  <a:pt x="56660" y="20120"/>
                </a:lnTo>
                <a:lnTo>
                  <a:pt x="56720" y="20150"/>
                </a:lnTo>
                <a:lnTo>
                  <a:pt x="56720" y="20200"/>
                </a:lnTo>
                <a:lnTo>
                  <a:pt x="56570" y="20190"/>
                </a:lnTo>
                <a:lnTo>
                  <a:pt x="56480" y="20170"/>
                </a:lnTo>
                <a:lnTo>
                  <a:pt x="56420" y="20100"/>
                </a:lnTo>
                <a:lnTo>
                  <a:pt x="56360" y="19980"/>
                </a:lnTo>
                <a:lnTo>
                  <a:pt x="56320" y="19980"/>
                </a:lnTo>
                <a:lnTo>
                  <a:pt x="56320" y="20040"/>
                </a:lnTo>
                <a:lnTo>
                  <a:pt x="56340" y="20080"/>
                </a:lnTo>
                <a:lnTo>
                  <a:pt x="56360" y="20120"/>
                </a:lnTo>
                <a:lnTo>
                  <a:pt x="56400" y="20150"/>
                </a:lnTo>
                <a:lnTo>
                  <a:pt x="56280" y="20330"/>
                </a:lnTo>
                <a:lnTo>
                  <a:pt x="56230" y="20290"/>
                </a:lnTo>
                <a:lnTo>
                  <a:pt x="56190" y="20160"/>
                </a:lnTo>
                <a:lnTo>
                  <a:pt x="56070" y="20070"/>
                </a:lnTo>
                <a:lnTo>
                  <a:pt x="56090" y="20030"/>
                </a:lnTo>
                <a:lnTo>
                  <a:pt x="56070" y="19980"/>
                </a:lnTo>
                <a:lnTo>
                  <a:pt x="56030" y="19980"/>
                </a:lnTo>
                <a:lnTo>
                  <a:pt x="55910" y="20020"/>
                </a:lnTo>
                <a:lnTo>
                  <a:pt x="55780" y="19950"/>
                </a:lnTo>
                <a:lnTo>
                  <a:pt x="55720" y="19860"/>
                </a:lnTo>
                <a:lnTo>
                  <a:pt x="55810" y="19810"/>
                </a:lnTo>
                <a:lnTo>
                  <a:pt x="55920" y="19800"/>
                </a:lnTo>
                <a:lnTo>
                  <a:pt x="55980" y="19780"/>
                </a:lnTo>
                <a:lnTo>
                  <a:pt x="56000" y="19740"/>
                </a:lnTo>
                <a:lnTo>
                  <a:pt x="55990" y="19680"/>
                </a:lnTo>
                <a:lnTo>
                  <a:pt x="55950" y="19650"/>
                </a:lnTo>
                <a:lnTo>
                  <a:pt x="55890" y="19620"/>
                </a:lnTo>
                <a:lnTo>
                  <a:pt x="55870" y="19580"/>
                </a:lnTo>
                <a:lnTo>
                  <a:pt x="55950" y="19500"/>
                </a:lnTo>
                <a:lnTo>
                  <a:pt x="55910" y="19460"/>
                </a:lnTo>
                <a:lnTo>
                  <a:pt x="55870" y="19430"/>
                </a:lnTo>
                <a:lnTo>
                  <a:pt x="55820" y="19410"/>
                </a:lnTo>
                <a:lnTo>
                  <a:pt x="55750" y="19410"/>
                </a:lnTo>
                <a:lnTo>
                  <a:pt x="55770" y="19440"/>
                </a:lnTo>
                <a:lnTo>
                  <a:pt x="55780" y="19480"/>
                </a:lnTo>
                <a:lnTo>
                  <a:pt x="55790" y="19500"/>
                </a:lnTo>
                <a:lnTo>
                  <a:pt x="55660" y="19490"/>
                </a:lnTo>
                <a:lnTo>
                  <a:pt x="55560" y="19430"/>
                </a:lnTo>
                <a:lnTo>
                  <a:pt x="55470" y="19400"/>
                </a:lnTo>
                <a:lnTo>
                  <a:pt x="55350" y="19460"/>
                </a:lnTo>
                <a:lnTo>
                  <a:pt x="55350" y="19500"/>
                </a:lnTo>
                <a:lnTo>
                  <a:pt x="55400" y="19500"/>
                </a:lnTo>
                <a:lnTo>
                  <a:pt x="55400" y="19550"/>
                </a:lnTo>
                <a:lnTo>
                  <a:pt x="55170" y="19460"/>
                </a:lnTo>
                <a:lnTo>
                  <a:pt x="55050" y="19430"/>
                </a:lnTo>
                <a:lnTo>
                  <a:pt x="54950" y="19460"/>
                </a:lnTo>
                <a:lnTo>
                  <a:pt x="55000" y="19470"/>
                </a:lnTo>
                <a:lnTo>
                  <a:pt x="54960" y="19480"/>
                </a:lnTo>
                <a:lnTo>
                  <a:pt x="54730" y="19430"/>
                </a:lnTo>
                <a:lnTo>
                  <a:pt x="54570" y="19320"/>
                </a:lnTo>
                <a:lnTo>
                  <a:pt x="53990" y="19260"/>
                </a:lnTo>
                <a:lnTo>
                  <a:pt x="53860" y="19230"/>
                </a:lnTo>
                <a:lnTo>
                  <a:pt x="53790" y="19180"/>
                </a:lnTo>
                <a:lnTo>
                  <a:pt x="53760" y="19120"/>
                </a:lnTo>
                <a:lnTo>
                  <a:pt x="53760" y="19040"/>
                </a:lnTo>
                <a:lnTo>
                  <a:pt x="53760" y="18960"/>
                </a:lnTo>
                <a:lnTo>
                  <a:pt x="53800" y="18910"/>
                </a:lnTo>
                <a:lnTo>
                  <a:pt x="53860" y="18860"/>
                </a:lnTo>
                <a:lnTo>
                  <a:pt x="54010" y="18810"/>
                </a:lnTo>
                <a:lnTo>
                  <a:pt x="54080" y="18770"/>
                </a:lnTo>
                <a:lnTo>
                  <a:pt x="54150" y="18710"/>
                </a:lnTo>
                <a:lnTo>
                  <a:pt x="54210" y="18640"/>
                </a:lnTo>
                <a:lnTo>
                  <a:pt x="54310" y="18500"/>
                </a:lnTo>
                <a:lnTo>
                  <a:pt x="54380" y="18370"/>
                </a:lnTo>
                <a:lnTo>
                  <a:pt x="55640" y="18570"/>
                </a:lnTo>
                <a:lnTo>
                  <a:pt x="56020" y="18560"/>
                </a:lnTo>
                <a:lnTo>
                  <a:pt x="56330" y="18470"/>
                </a:lnTo>
                <a:lnTo>
                  <a:pt x="56610" y="18430"/>
                </a:lnTo>
                <a:lnTo>
                  <a:pt x="56750" y="18390"/>
                </a:lnTo>
                <a:lnTo>
                  <a:pt x="56840" y="18340"/>
                </a:lnTo>
                <a:lnTo>
                  <a:pt x="56890" y="18250"/>
                </a:lnTo>
                <a:lnTo>
                  <a:pt x="56940" y="18130"/>
                </a:lnTo>
                <a:lnTo>
                  <a:pt x="56980" y="18000"/>
                </a:lnTo>
                <a:lnTo>
                  <a:pt x="57050" y="17600"/>
                </a:lnTo>
                <a:lnTo>
                  <a:pt x="57100" y="17520"/>
                </a:lnTo>
                <a:lnTo>
                  <a:pt x="57140" y="17470"/>
                </a:lnTo>
                <a:lnTo>
                  <a:pt x="57440" y="17310"/>
                </a:lnTo>
                <a:close/>
                <a:moveTo>
                  <a:pt x="57530" y="20850"/>
                </a:moveTo>
                <a:lnTo>
                  <a:pt x="57560" y="20870"/>
                </a:lnTo>
                <a:lnTo>
                  <a:pt x="57580" y="20880"/>
                </a:lnTo>
                <a:lnTo>
                  <a:pt x="57610" y="20930"/>
                </a:lnTo>
                <a:lnTo>
                  <a:pt x="57540" y="20910"/>
                </a:lnTo>
                <a:lnTo>
                  <a:pt x="57500" y="20870"/>
                </a:lnTo>
                <a:lnTo>
                  <a:pt x="57450" y="20760"/>
                </a:lnTo>
                <a:lnTo>
                  <a:pt x="57420" y="20810"/>
                </a:lnTo>
                <a:lnTo>
                  <a:pt x="57430" y="20860"/>
                </a:lnTo>
                <a:lnTo>
                  <a:pt x="57450" y="20900"/>
                </a:lnTo>
                <a:lnTo>
                  <a:pt x="57490" y="20930"/>
                </a:lnTo>
                <a:lnTo>
                  <a:pt x="57490" y="20970"/>
                </a:lnTo>
                <a:lnTo>
                  <a:pt x="57410" y="21000"/>
                </a:lnTo>
                <a:lnTo>
                  <a:pt x="57350" y="21000"/>
                </a:lnTo>
                <a:lnTo>
                  <a:pt x="57300" y="20970"/>
                </a:lnTo>
                <a:lnTo>
                  <a:pt x="57240" y="20930"/>
                </a:lnTo>
                <a:lnTo>
                  <a:pt x="57270" y="21060"/>
                </a:lnTo>
                <a:lnTo>
                  <a:pt x="57450" y="21160"/>
                </a:lnTo>
                <a:lnTo>
                  <a:pt x="57490" y="21280"/>
                </a:lnTo>
                <a:lnTo>
                  <a:pt x="57450" y="21280"/>
                </a:lnTo>
                <a:lnTo>
                  <a:pt x="57450" y="21230"/>
                </a:lnTo>
                <a:lnTo>
                  <a:pt x="57410" y="21230"/>
                </a:lnTo>
                <a:lnTo>
                  <a:pt x="57380" y="21340"/>
                </a:lnTo>
                <a:lnTo>
                  <a:pt x="57330" y="21450"/>
                </a:lnTo>
                <a:lnTo>
                  <a:pt x="57330" y="21310"/>
                </a:lnTo>
                <a:lnTo>
                  <a:pt x="57280" y="21330"/>
                </a:lnTo>
                <a:lnTo>
                  <a:pt x="57270" y="21340"/>
                </a:lnTo>
                <a:lnTo>
                  <a:pt x="57240" y="21360"/>
                </a:lnTo>
                <a:lnTo>
                  <a:pt x="57240" y="21310"/>
                </a:lnTo>
                <a:lnTo>
                  <a:pt x="57210" y="21360"/>
                </a:lnTo>
                <a:lnTo>
                  <a:pt x="57180" y="21330"/>
                </a:lnTo>
                <a:lnTo>
                  <a:pt x="57160" y="21310"/>
                </a:lnTo>
                <a:lnTo>
                  <a:pt x="57160" y="21280"/>
                </a:lnTo>
                <a:lnTo>
                  <a:pt x="57290" y="21280"/>
                </a:lnTo>
                <a:lnTo>
                  <a:pt x="57290" y="21230"/>
                </a:lnTo>
                <a:lnTo>
                  <a:pt x="57260" y="21220"/>
                </a:lnTo>
                <a:lnTo>
                  <a:pt x="57260" y="21210"/>
                </a:lnTo>
                <a:lnTo>
                  <a:pt x="57260" y="21200"/>
                </a:lnTo>
                <a:lnTo>
                  <a:pt x="57240" y="21190"/>
                </a:lnTo>
                <a:lnTo>
                  <a:pt x="57210" y="21190"/>
                </a:lnTo>
                <a:lnTo>
                  <a:pt x="57210" y="21230"/>
                </a:lnTo>
                <a:lnTo>
                  <a:pt x="57160" y="21230"/>
                </a:lnTo>
                <a:lnTo>
                  <a:pt x="57140" y="21200"/>
                </a:lnTo>
                <a:lnTo>
                  <a:pt x="57110" y="21170"/>
                </a:lnTo>
                <a:lnTo>
                  <a:pt x="57090" y="21140"/>
                </a:lnTo>
                <a:lnTo>
                  <a:pt x="57040" y="21140"/>
                </a:lnTo>
                <a:lnTo>
                  <a:pt x="57070" y="21210"/>
                </a:lnTo>
                <a:lnTo>
                  <a:pt x="57090" y="21230"/>
                </a:lnTo>
                <a:lnTo>
                  <a:pt x="57090" y="21280"/>
                </a:lnTo>
                <a:lnTo>
                  <a:pt x="56970" y="21190"/>
                </a:lnTo>
                <a:lnTo>
                  <a:pt x="56830" y="21010"/>
                </a:lnTo>
                <a:lnTo>
                  <a:pt x="56760" y="20930"/>
                </a:lnTo>
                <a:lnTo>
                  <a:pt x="56590" y="20820"/>
                </a:lnTo>
                <a:lnTo>
                  <a:pt x="56530" y="20730"/>
                </a:lnTo>
                <a:lnTo>
                  <a:pt x="56540" y="20620"/>
                </a:lnTo>
                <a:lnTo>
                  <a:pt x="56680" y="20570"/>
                </a:lnTo>
                <a:lnTo>
                  <a:pt x="56720" y="20540"/>
                </a:lnTo>
                <a:lnTo>
                  <a:pt x="56740" y="20500"/>
                </a:lnTo>
                <a:lnTo>
                  <a:pt x="56740" y="20450"/>
                </a:lnTo>
                <a:lnTo>
                  <a:pt x="56750" y="20410"/>
                </a:lnTo>
                <a:lnTo>
                  <a:pt x="56810" y="20360"/>
                </a:lnTo>
                <a:lnTo>
                  <a:pt x="56760" y="20410"/>
                </a:lnTo>
                <a:lnTo>
                  <a:pt x="56840" y="20490"/>
                </a:lnTo>
                <a:lnTo>
                  <a:pt x="57020" y="20520"/>
                </a:lnTo>
                <a:lnTo>
                  <a:pt x="57090" y="20580"/>
                </a:lnTo>
                <a:lnTo>
                  <a:pt x="57120" y="20580"/>
                </a:lnTo>
                <a:lnTo>
                  <a:pt x="57130" y="20480"/>
                </a:lnTo>
                <a:lnTo>
                  <a:pt x="57190" y="20460"/>
                </a:lnTo>
                <a:lnTo>
                  <a:pt x="57270" y="20490"/>
                </a:lnTo>
                <a:lnTo>
                  <a:pt x="57330" y="20540"/>
                </a:lnTo>
                <a:lnTo>
                  <a:pt x="57330" y="20580"/>
                </a:lnTo>
                <a:lnTo>
                  <a:pt x="57310" y="20650"/>
                </a:lnTo>
                <a:lnTo>
                  <a:pt x="57380" y="20700"/>
                </a:lnTo>
                <a:lnTo>
                  <a:pt x="57470" y="20720"/>
                </a:lnTo>
                <a:lnTo>
                  <a:pt x="57530" y="20710"/>
                </a:lnTo>
                <a:lnTo>
                  <a:pt x="57570" y="20710"/>
                </a:lnTo>
                <a:lnTo>
                  <a:pt x="57590" y="20760"/>
                </a:lnTo>
                <a:lnTo>
                  <a:pt x="57620" y="20790"/>
                </a:lnTo>
                <a:lnTo>
                  <a:pt x="57650" y="20820"/>
                </a:lnTo>
                <a:lnTo>
                  <a:pt x="57690" y="20850"/>
                </a:lnTo>
                <a:lnTo>
                  <a:pt x="57570" y="20820"/>
                </a:lnTo>
                <a:lnTo>
                  <a:pt x="57530" y="20800"/>
                </a:lnTo>
                <a:lnTo>
                  <a:pt x="57530" y="20850"/>
                </a:lnTo>
                <a:close/>
                <a:moveTo>
                  <a:pt x="56120" y="20350"/>
                </a:moveTo>
                <a:lnTo>
                  <a:pt x="56150" y="20430"/>
                </a:lnTo>
                <a:lnTo>
                  <a:pt x="56360" y="20710"/>
                </a:lnTo>
                <a:lnTo>
                  <a:pt x="56390" y="20870"/>
                </a:lnTo>
                <a:lnTo>
                  <a:pt x="56310" y="20910"/>
                </a:lnTo>
                <a:lnTo>
                  <a:pt x="56210" y="20890"/>
                </a:lnTo>
                <a:lnTo>
                  <a:pt x="56160" y="20870"/>
                </a:lnTo>
                <a:lnTo>
                  <a:pt x="56130" y="20760"/>
                </a:lnTo>
                <a:lnTo>
                  <a:pt x="56010" y="20510"/>
                </a:lnTo>
                <a:lnTo>
                  <a:pt x="55990" y="20360"/>
                </a:lnTo>
                <a:lnTo>
                  <a:pt x="55960" y="20420"/>
                </a:lnTo>
                <a:lnTo>
                  <a:pt x="55950" y="20470"/>
                </a:lnTo>
                <a:lnTo>
                  <a:pt x="55970" y="20530"/>
                </a:lnTo>
                <a:lnTo>
                  <a:pt x="55990" y="20580"/>
                </a:lnTo>
                <a:lnTo>
                  <a:pt x="55950" y="20580"/>
                </a:lnTo>
                <a:lnTo>
                  <a:pt x="55880" y="20540"/>
                </a:lnTo>
                <a:lnTo>
                  <a:pt x="55780" y="20520"/>
                </a:lnTo>
                <a:lnTo>
                  <a:pt x="55710" y="20480"/>
                </a:lnTo>
                <a:lnTo>
                  <a:pt x="55680" y="20360"/>
                </a:lnTo>
                <a:lnTo>
                  <a:pt x="55720" y="20190"/>
                </a:lnTo>
                <a:lnTo>
                  <a:pt x="55790" y="20020"/>
                </a:lnTo>
                <a:lnTo>
                  <a:pt x="56020" y="20120"/>
                </a:lnTo>
                <a:lnTo>
                  <a:pt x="56090" y="20200"/>
                </a:lnTo>
                <a:lnTo>
                  <a:pt x="56120" y="20350"/>
                </a:lnTo>
                <a:close/>
                <a:moveTo>
                  <a:pt x="60150" y="20150"/>
                </a:moveTo>
                <a:lnTo>
                  <a:pt x="60290" y="19860"/>
                </a:lnTo>
                <a:lnTo>
                  <a:pt x="60310" y="19760"/>
                </a:lnTo>
                <a:lnTo>
                  <a:pt x="60330" y="19780"/>
                </a:lnTo>
                <a:lnTo>
                  <a:pt x="60340" y="19800"/>
                </a:lnTo>
                <a:lnTo>
                  <a:pt x="60350" y="19850"/>
                </a:lnTo>
                <a:lnTo>
                  <a:pt x="60310" y="19990"/>
                </a:lnTo>
                <a:lnTo>
                  <a:pt x="60270" y="20100"/>
                </a:lnTo>
                <a:lnTo>
                  <a:pt x="59990" y="20510"/>
                </a:lnTo>
                <a:lnTo>
                  <a:pt x="59950" y="20580"/>
                </a:lnTo>
                <a:lnTo>
                  <a:pt x="59910" y="20710"/>
                </a:lnTo>
                <a:lnTo>
                  <a:pt x="59870" y="20760"/>
                </a:lnTo>
                <a:lnTo>
                  <a:pt x="59790" y="20760"/>
                </a:lnTo>
                <a:lnTo>
                  <a:pt x="59880" y="20540"/>
                </a:lnTo>
                <a:lnTo>
                  <a:pt x="59890" y="20440"/>
                </a:lnTo>
                <a:lnTo>
                  <a:pt x="59830" y="20360"/>
                </a:lnTo>
                <a:lnTo>
                  <a:pt x="59830" y="20330"/>
                </a:lnTo>
                <a:lnTo>
                  <a:pt x="59950" y="20320"/>
                </a:lnTo>
                <a:lnTo>
                  <a:pt x="60030" y="20300"/>
                </a:lnTo>
                <a:lnTo>
                  <a:pt x="60090" y="20250"/>
                </a:lnTo>
                <a:lnTo>
                  <a:pt x="60150" y="20150"/>
                </a:lnTo>
                <a:close/>
                <a:moveTo>
                  <a:pt x="61440" y="19460"/>
                </a:moveTo>
                <a:lnTo>
                  <a:pt x="61520" y="19480"/>
                </a:lnTo>
                <a:lnTo>
                  <a:pt x="61720" y="19640"/>
                </a:lnTo>
                <a:lnTo>
                  <a:pt x="61720" y="19680"/>
                </a:lnTo>
                <a:lnTo>
                  <a:pt x="61660" y="19650"/>
                </a:lnTo>
                <a:lnTo>
                  <a:pt x="61640" y="19640"/>
                </a:lnTo>
                <a:lnTo>
                  <a:pt x="61610" y="19640"/>
                </a:lnTo>
                <a:lnTo>
                  <a:pt x="61640" y="19760"/>
                </a:lnTo>
                <a:lnTo>
                  <a:pt x="61590" y="19860"/>
                </a:lnTo>
                <a:lnTo>
                  <a:pt x="61510" y="19930"/>
                </a:lnTo>
                <a:lnTo>
                  <a:pt x="61400" y="19980"/>
                </a:lnTo>
                <a:lnTo>
                  <a:pt x="61510" y="19770"/>
                </a:lnTo>
                <a:lnTo>
                  <a:pt x="61520" y="19700"/>
                </a:lnTo>
                <a:lnTo>
                  <a:pt x="61490" y="19660"/>
                </a:lnTo>
                <a:lnTo>
                  <a:pt x="61430" y="19630"/>
                </a:lnTo>
                <a:lnTo>
                  <a:pt x="61400" y="19570"/>
                </a:lnTo>
                <a:lnTo>
                  <a:pt x="61440" y="19460"/>
                </a:lnTo>
                <a:close/>
                <a:moveTo>
                  <a:pt x="60190" y="19460"/>
                </a:moveTo>
                <a:lnTo>
                  <a:pt x="60270" y="19370"/>
                </a:lnTo>
                <a:lnTo>
                  <a:pt x="60310" y="19350"/>
                </a:lnTo>
                <a:lnTo>
                  <a:pt x="60340" y="19370"/>
                </a:lnTo>
                <a:lnTo>
                  <a:pt x="60320" y="19450"/>
                </a:lnTo>
                <a:lnTo>
                  <a:pt x="60230" y="19680"/>
                </a:lnTo>
                <a:lnTo>
                  <a:pt x="60170" y="19900"/>
                </a:lnTo>
                <a:lnTo>
                  <a:pt x="60130" y="19990"/>
                </a:lnTo>
                <a:lnTo>
                  <a:pt x="60070" y="20070"/>
                </a:lnTo>
                <a:lnTo>
                  <a:pt x="59980" y="20120"/>
                </a:lnTo>
                <a:lnTo>
                  <a:pt x="59890" y="20140"/>
                </a:lnTo>
                <a:lnTo>
                  <a:pt x="59750" y="20150"/>
                </a:lnTo>
                <a:lnTo>
                  <a:pt x="59480" y="20220"/>
                </a:lnTo>
                <a:lnTo>
                  <a:pt x="59380" y="20240"/>
                </a:lnTo>
                <a:lnTo>
                  <a:pt x="59380" y="20200"/>
                </a:lnTo>
                <a:lnTo>
                  <a:pt x="59550" y="20120"/>
                </a:lnTo>
                <a:lnTo>
                  <a:pt x="59710" y="20030"/>
                </a:lnTo>
                <a:lnTo>
                  <a:pt x="59850" y="19920"/>
                </a:lnTo>
                <a:lnTo>
                  <a:pt x="59950" y="19810"/>
                </a:lnTo>
                <a:lnTo>
                  <a:pt x="59930" y="19740"/>
                </a:lnTo>
                <a:lnTo>
                  <a:pt x="59950" y="19640"/>
                </a:lnTo>
                <a:lnTo>
                  <a:pt x="60030" y="19460"/>
                </a:lnTo>
                <a:lnTo>
                  <a:pt x="60050" y="19480"/>
                </a:lnTo>
                <a:lnTo>
                  <a:pt x="60120" y="19500"/>
                </a:lnTo>
                <a:lnTo>
                  <a:pt x="60130" y="19450"/>
                </a:lnTo>
                <a:lnTo>
                  <a:pt x="60190" y="19330"/>
                </a:lnTo>
                <a:lnTo>
                  <a:pt x="60190" y="19460"/>
                </a:lnTo>
                <a:close/>
                <a:moveTo>
                  <a:pt x="60710" y="18860"/>
                </a:moveTo>
                <a:lnTo>
                  <a:pt x="60750" y="18830"/>
                </a:lnTo>
                <a:lnTo>
                  <a:pt x="60780" y="18840"/>
                </a:lnTo>
                <a:lnTo>
                  <a:pt x="60780" y="18880"/>
                </a:lnTo>
                <a:lnTo>
                  <a:pt x="60560" y="19340"/>
                </a:lnTo>
                <a:lnTo>
                  <a:pt x="60530" y="19540"/>
                </a:lnTo>
                <a:lnTo>
                  <a:pt x="60470" y="19690"/>
                </a:lnTo>
                <a:lnTo>
                  <a:pt x="60350" y="19680"/>
                </a:lnTo>
                <a:lnTo>
                  <a:pt x="60410" y="19650"/>
                </a:lnTo>
                <a:lnTo>
                  <a:pt x="60420" y="19610"/>
                </a:lnTo>
                <a:lnTo>
                  <a:pt x="60400" y="19560"/>
                </a:lnTo>
                <a:lnTo>
                  <a:pt x="60390" y="19480"/>
                </a:lnTo>
                <a:lnTo>
                  <a:pt x="60410" y="19420"/>
                </a:lnTo>
                <a:lnTo>
                  <a:pt x="60490" y="19340"/>
                </a:lnTo>
                <a:lnTo>
                  <a:pt x="60510" y="19270"/>
                </a:lnTo>
                <a:lnTo>
                  <a:pt x="60520" y="19130"/>
                </a:lnTo>
                <a:lnTo>
                  <a:pt x="60540" y="19070"/>
                </a:lnTo>
                <a:lnTo>
                  <a:pt x="60550" y="19030"/>
                </a:lnTo>
                <a:lnTo>
                  <a:pt x="60580" y="19000"/>
                </a:lnTo>
                <a:lnTo>
                  <a:pt x="60710" y="18860"/>
                </a:lnTo>
                <a:close/>
                <a:moveTo>
                  <a:pt x="60470" y="18250"/>
                </a:moveTo>
                <a:lnTo>
                  <a:pt x="60610" y="18200"/>
                </a:lnTo>
                <a:lnTo>
                  <a:pt x="60620" y="18220"/>
                </a:lnTo>
                <a:lnTo>
                  <a:pt x="60600" y="18290"/>
                </a:lnTo>
                <a:lnTo>
                  <a:pt x="60530" y="18370"/>
                </a:lnTo>
                <a:lnTo>
                  <a:pt x="60340" y="18500"/>
                </a:lnTo>
                <a:lnTo>
                  <a:pt x="60280" y="18600"/>
                </a:lnTo>
                <a:lnTo>
                  <a:pt x="60230" y="18600"/>
                </a:lnTo>
                <a:lnTo>
                  <a:pt x="60140" y="18580"/>
                </a:lnTo>
                <a:lnTo>
                  <a:pt x="60020" y="18710"/>
                </a:lnTo>
                <a:lnTo>
                  <a:pt x="59830" y="18980"/>
                </a:lnTo>
                <a:lnTo>
                  <a:pt x="59760" y="19020"/>
                </a:lnTo>
                <a:lnTo>
                  <a:pt x="59620" y="19070"/>
                </a:lnTo>
                <a:lnTo>
                  <a:pt x="59550" y="19120"/>
                </a:lnTo>
                <a:lnTo>
                  <a:pt x="59340" y="19290"/>
                </a:lnTo>
                <a:lnTo>
                  <a:pt x="59250" y="19210"/>
                </a:lnTo>
                <a:lnTo>
                  <a:pt x="59290" y="19070"/>
                </a:lnTo>
                <a:lnTo>
                  <a:pt x="59380" y="18910"/>
                </a:lnTo>
                <a:lnTo>
                  <a:pt x="59430" y="18790"/>
                </a:lnTo>
                <a:lnTo>
                  <a:pt x="59440" y="18720"/>
                </a:lnTo>
                <a:lnTo>
                  <a:pt x="59490" y="18540"/>
                </a:lnTo>
                <a:lnTo>
                  <a:pt x="59520" y="18350"/>
                </a:lnTo>
                <a:lnTo>
                  <a:pt x="59560" y="18350"/>
                </a:lnTo>
                <a:lnTo>
                  <a:pt x="59600" y="18400"/>
                </a:lnTo>
                <a:lnTo>
                  <a:pt x="59620" y="18390"/>
                </a:lnTo>
                <a:lnTo>
                  <a:pt x="59620" y="18340"/>
                </a:lnTo>
                <a:lnTo>
                  <a:pt x="59650" y="18310"/>
                </a:lnTo>
                <a:lnTo>
                  <a:pt x="59710" y="18290"/>
                </a:lnTo>
                <a:lnTo>
                  <a:pt x="59680" y="18250"/>
                </a:lnTo>
                <a:lnTo>
                  <a:pt x="59670" y="18150"/>
                </a:lnTo>
                <a:lnTo>
                  <a:pt x="59680" y="17990"/>
                </a:lnTo>
                <a:lnTo>
                  <a:pt x="59700" y="17910"/>
                </a:lnTo>
                <a:lnTo>
                  <a:pt x="59710" y="17870"/>
                </a:lnTo>
                <a:lnTo>
                  <a:pt x="59740" y="17850"/>
                </a:lnTo>
                <a:lnTo>
                  <a:pt x="59760" y="17840"/>
                </a:lnTo>
                <a:lnTo>
                  <a:pt x="59780" y="17840"/>
                </a:lnTo>
                <a:lnTo>
                  <a:pt x="59810" y="17840"/>
                </a:lnTo>
                <a:lnTo>
                  <a:pt x="59830" y="17860"/>
                </a:lnTo>
                <a:lnTo>
                  <a:pt x="59890" y="17900"/>
                </a:lnTo>
                <a:lnTo>
                  <a:pt x="60030" y="18080"/>
                </a:lnTo>
                <a:lnTo>
                  <a:pt x="60070" y="18110"/>
                </a:lnTo>
                <a:lnTo>
                  <a:pt x="60110" y="18110"/>
                </a:lnTo>
                <a:lnTo>
                  <a:pt x="60140" y="18130"/>
                </a:lnTo>
                <a:lnTo>
                  <a:pt x="60150" y="18190"/>
                </a:lnTo>
                <a:lnTo>
                  <a:pt x="60150" y="18240"/>
                </a:lnTo>
                <a:lnTo>
                  <a:pt x="60160" y="18280"/>
                </a:lnTo>
                <a:lnTo>
                  <a:pt x="60170" y="18310"/>
                </a:lnTo>
                <a:lnTo>
                  <a:pt x="60190" y="18330"/>
                </a:lnTo>
                <a:lnTo>
                  <a:pt x="60230" y="18330"/>
                </a:lnTo>
                <a:lnTo>
                  <a:pt x="60270" y="18310"/>
                </a:lnTo>
                <a:lnTo>
                  <a:pt x="60470" y="18250"/>
                </a:lnTo>
                <a:close/>
                <a:moveTo>
                  <a:pt x="61840" y="17310"/>
                </a:moveTo>
                <a:lnTo>
                  <a:pt x="61860" y="17330"/>
                </a:lnTo>
                <a:lnTo>
                  <a:pt x="61870" y="17350"/>
                </a:lnTo>
                <a:lnTo>
                  <a:pt x="61880" y="17380"/>
                </a:lnTo>
                <a:lnTo>
                  <a:pt x="61870" y="17390"/>
                </a:lnTo>
                <a:lnTo>
                  <a:pt x="61820" y="17400"/>
                </a:lnTo>
                <a:lnTo>
                  <a:pt x="61240" y="17650"/>
                </a:lnTo>
                <a:lnTo>
                  <a:pt x="61260" y="17630"/>
                </a:lnTo>
                <a:lnTo>
                  <a:pt x="61330" y="17550"/>
                </a:lnTo>
                <a:lnTo>
                  <a:pt x="61670" y="17340"/>
                </a:lnTo>
                <a:lnTo>
                  <a:pt x="61770" y="17300"/>
                </a:lnTo>
                <a:lnTo>
                  <a:pt x="61840" y="17310"/>
                </a:lnTo>
                <a:close/>
                <a:moveTo>
                  <a:pt x="62170" y="17130"/>
                </a:moveTo>
                <a:lnTo>
                  <a:pt x="62930" y="17040"/>
                </a:lnTo>
                <a:lnTo>
                  <a:pt x="62930" y="17080"/>
                </a:lnTo>
                <a:lnTo>
                  <a:pt x="62700" y="17230"/>
                </a:lnTo>
                <a:lnTo>
                  <a:pt x="62610" y="17260"/>
                </a:lnTo>
                <a:lnTo>
                  <a:pt x="62570" y="17210"/>
                </a:lnTo>
                <a:lnTo>
                  <a:pt x="62530" y="17210"/>
                </a:lnTo>
                <a:lnTo>
                  <a:pt x="62490" y="17240"/>
                </a:lnTo>
                <a:lnTo>
                  <a:pt x="62080" y="17380"/>
                </a:lnTo>
                <a:lnTo>
                  <a:pt x="62010" y="17390"/>
                </a:lnTo>
                <a:lnTo>
                  <a:pt x="62020" y="17320"/>
                </a:lnTo>
                <a:lnTo>
                  <a:pt x="62050" y="17250"/>
                </a:lnTo>
                <a:lnTo>
                  <a:pt x="62080" y="17310"/>
                </a:lnTo>
                <a:lnTo>
                  <a:pt x="62090" y="17340"/>
                </a:lnTo>
                <a:lnTo>
                  <a:pt x="62110" y="17290"/>
                </a:lnTo>
                <a:lnTo>
                  <a:pt x="62150" y="17250"/>
                </a:lnTo>
                <a:lnTo>
                  <a:pt x="62190" y="17230"/>
                </a:lnTo>
                <a:lnTo>
                  <a:pt x="62070" y="17220"/>
                </a:lnTo>
                <a:lnTo>
                  <a:pt x="61920" y="17250"/>
                </a:lnTo>
                <a:lnTo>
                  <a:pt x="61920" y="17210"/>
                </a:lnTo>
                <a:lnTo>
                  <a:pt x="62120" y="17150"/>
                </a:lnTo>
                <a:lnTo>
                  <a:pt x="62170" y="17130"/>
                </a:lnTo>
                <a:close/>
                <a:moveTo>
                  <a:pt x="59230" y="20680"/>
                </a:moveTo>
                <a:lnTo>
                  <a:pt x="59300" y="20730"/>
                </a:lnTo>
                <a:lnTo>
                  <a:pt x="59320" y="20770"/>
                </a:lnTo>
                <a:lnTo>
                  <a:pt x="59310" y="20850"/>
                </a:lnTo>
                <a:lnTo>
                  <a:pt x="59290" y="20860"/>
                </a:lnTo>
                <a:lnTo>
                  <a:pt x="59270" y="20820"/>
                </a:lnTo>
                <a:lnTo>
                  <a:pt x="59230" y="20800"/>
                </a:lnTo>
                <a:lnTo>
                  <a:pt x="59180" y="20810"/>
                </a:lnTo>
                <a:lnTo>
                  <a:pt x="59120" y="20780"/>
                </a:lnTo>
                <a:lnTo>
                  <a:pt x="59070" y="20670"/>
                </a:lnTo>
                <a:lnTo>
                  <a:pt x="59060" y="20580"/>
                </a:lnTo>
                <a:lnTo>
                  <a:pt x="59090" y="20580"/>
                </a:lnTo>
                <a:lnTo>
                  <a:pt x="59160" y="20660"/>
                </a:lnTo>
                <a:lnTo>
                  <a:pt x="59230" y="20680"/>
                </a:lnTo>
                <a:close/>
                <a:moveTo>
                  <a:pt x="59310" y="20290"/>
                </a:moveTo>
                <a:lnTo>
                  <a:pt x="59370" y="20310"/>
                </a:lnTo>
                <a:lnTo>
                  <a:pt x="59380" y="20350"/>
                </a:lnTo>
                <a:lnTo>
                  <a:pt x="59370" y="20380"/>
                </a:lnTo>
                <a:lnTo>
                  <a:pt x="59350" y="20400"/>
                </a:lnTo>
                <a:lnTo>
                  <a:pt x="59350" y="20410"/>
                </a:lnTo>
                <a:lnTo>
                  <a:pt x="59350" y="20420"/>
                </a:lnTo>
                <a:lnTo>
                  <a:pt x="59340" y="20440"/>
                </a:lnTo>
                <a:lnTo>
                  <a:pt x="59260" y="20470"/>
                </a:lnTo>
                <a:lnTo>
                  <a:pt x="59220" y="20480"/>
                </a:lnTo>
                <a:lnTo>
                  <a:pt x="59180" y="20470"/>
                </a:lnTo>
                <a:lnTo>
                  <a:pt x="59140" y="20440"/>
                </a:lnTo>
                <a:lnTo>
                  <a:pt x="59080" y="20360"/>
                </a:lnTo>
                <a:lnTo>
                  <a:pt x="59060" y="20370"/>
                </a:lnTo>
                <a:lnTo>
                  <a:pt x="59030" y="20360"/>
                </a:lnTo>
                <a:lnTo>
                  <a:pt x="59010" y="20320"/>
                </a:lnTo>
                <a:lnTo>
                  <a:pt x="59020" y="20290"/>
                </a:lnTo>
                <a:lnTo>
                  <a:pt x="59050" y="20280"/>
                </a:lnTo>
                <a:lnTo>
                  <a:pt x="59090" y="20290"/>
                </a:lnTo>
                <a:lnTo>
                  <a:pt x="59120" y="20310"/>
                </a:lnTo>
                <a:lnTo>
                  <a:pt x="59150" y="20300"/>
                </a:lnTo>
                <a:lnTo>
                  <a:pt x="59210" y="20290"/>
                </a:lnTo>
                <a:lnTo>
                  <a:pt x="59310" y="20290"/>
                </a:lnTo>
                <a:close/>
                <a:moveTo>
                  <a:pt x="61920" y="19430"/>
                </a:moveTo>
                <a:lnTo>
                  <a:pt x="62010" y="19360"/>
                </a:lnTo>
                <a:lnTo>
                  <a:pt x="62100" y="19380"/>
                </a:lnTo>
                <a:lnTo>
                  <a:pt x="62080" y="19460"/>
                </a:lnTo>
                <a:lnTo>
                  <a:pt x="62030" y="19510"/>
                </a:lnTo>
                <a:lnTo>
                  <a:pt x="61930" y="19660"/>
                </a:lnTo>
                <a:lnTo>
                  <a:pt x="61870" y="19660"/>
                </a:lnTo>
                <a:lnTo>
                  <a:pt x="61860" y="19550"/>
                </a:lnTo>
                <a:lnTo>
                  <a:pt x="61920" y="194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