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Quảng Ngãi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Quảng Ngã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580" y="58930"/>
                </a:moveTo>
                <a:lnTo>
                  <a:pt x="66450" y="58600"/>
                </a:lnTo>
                <a:lnTo>
                  <a:pt x="66310" y="58060"/>
                </a:lnTo>
                <a:lnTo>
                  <a:pt x="66240" y="57890"/>
                </a:lnTo>
                <a:lnTo>
                  <a:pt x="66170" y="57810"/>
                </a:lnTo>
                <a:lnTo>
                  <a:pt x="66090" y="57770"/>
                </a:lnTo>
                <a:lnTo>
                  <a:pt x="65900" y="57730"/>
                </a:lnTo>
                <a:lnTo>
                  <a:pt x="65790" y="57680"/>
                </a:lnTo>
                <a:lnTo>
                  <a:pt x="65680" y="57610"/>
                </a:lnTo>
                <a:lnTo>
                  <a:pt x="65550" y="57490"/>
                </a:lnTo>
                <a:lnTo>
                  <a:pt x="65470" y="57390"/>
                </a:lnTo>
                <a:lnTo>
                  <a:pt x="65250" y="56960"/>
                </a:lnTo>
                <a:lnTo>
                  <a:pt x="65010" y="56730"/>
                </a:lnTo>
                <a:lnTo>
                  <a:pt x="64910" y="56670"/>
                </a:lnTo>
                <a:lnTo>
                  <a:pt x="64690" y="56450"/>
                </a:lnTo>
                <a:lnTo>
                  <a:pt x="64860" y="56220"/>
                </a:lnTo>
                <a:lnTo>
                  <a:pt x="64860" y="56150"/>
                </a:lnTo>
                <a:lnTo>
                  <a:pt x="64840" y="56070"/>
                </a:lnTo>
                <a:lnTo>
                  <a:pt x="64670" y="55890"/>
                </a:lnTo>
                <a:lnTo>
                  <a:pt x="64590" y="55770"/>
                </a:lnTo>
                <a:lnTo>
                  <a:pt x="64570" y="55660"/>
                </a:lnTo>
                <a:lnTo>
                  <a:pt x="64580" y="55540"/>
                </a:lnTo>
                <a:lnTo>
                  <a:pt x="64640" y="55450"/>
                </a:lnTo>
                <a:lnTo>
                  <a:pt x="64780" y="55270"/>
                </a:lnTo>
                <a:lnTo>
                  <a:pt x="64850" y="55180"/>
                </a:lnTo>
                <a:lnTo>
                  <a:pt x="64920" y="55010"/>
                </a:lnTo>
                <a:lnTo>
                  <a:pt x="64980" y="54940"/>
                </a:lnTo>
                <a:lnTo>
                  <a:pt x="65050" y="54880"/>
                </a:lnTo>
                <a:lnTo>
                  <a:pt x="65130" y="54840"/>
                </a:lnTo>
                <a:lnTo>
                  <a:pt x="65210" y="54820"/>
                </a:lnTo>
                <a:lnTo>
                  <a:pt x="65800" y="54760"/>
                </a:lnTo>
                <a:lnTo>
                  <a:pt x="66090" y="54690"/>
                </a:lnTo>
                <a:lnTo>
                  <a:pt x="66860" y="54410"/>
                </a:lnTo>
                <a:lnTo>
                  <a:pt x="67020" y="54370"/>
                </a:lnTo>
                <a:lnTo>
                  <a:pt x="67270" y="54350"/>
                </a:lnTo>
                <a:lnTo>
                  <a:pt x="67410" y="54330"/>
                </a:lnTo>
                <a:lnTo>
                  <a:pt x="67430" y="54320"/>
                </a:lnTo>
                <a:lnTo>
                  <a:pt x="67450" y="54340"/>
                </a:lnTo>
                <a:lnTo>
                  <a:pt x="67490" y="54380"/>
                </a:lnTo>
                <a:lnTo>
                  <a:pt x="67500" y="54460"/>
                </a:lnTo>
                <a:lnTo>
                  <a:pt x="67490" y="54530"/>
                </a:lnTo>
                <a:lnTo>
                  <a:pt x="67500" y="54600"/>
                </a:lnTo>
                <a:lnTo>
                  <a:pt x="67530" y="54670"/>
                </a:lnTo>
                <a:lnTo>
                  <a:pt x="67510" y="54700"/>
                </a:lnTo>
                <a:lnTo>
                  <a:pt x="67500" y="54720"/>
                </a:lnTo>
                <a:lnTo>
                  <a:pt x="67490" y="54760"/>
                </a:lnTo>
                <a:lnTo>
                  <a:pt x="67530" y="54760"/>
                </a:lnTo>
                <a:lnTo>
                  <a:pt x="67540" y="54720"/>
                </a:lnTo>
                <a:lnTo>
                  <a:pt x="67580" y="54630"/>
                </a:lnTo>
                <a:lnTo>
                  <a:pt x="67620" y="54640"/>
                </a:lnTo>
                <a:lnTo>
                  <a:pt x="67660" y="54640"/>
                </a:lnTo>
                <a:lnTo>
                  <a:pt x="67780" y="54630"/>
                </a:lnTo>
                <a:lnTo>
                  <a:pt x="67780" y="54590"/>
                </a:lnTo>
                <a:lnTo>
                  <a:pt x="67630" y="54570"/>
                </a:lnTo>
                <a:lnTo>
                  <a:pt x="67580" y="54460"/>
                </a:lnTo>
                <a:lnTo>
                  <a:pt x="67630" y="54330"/>
                </a:lnTo>
                <a:lnTo>
                  <a:pt x="67740" y="54250"/>
                </a:lnTo>
                <a:lnTo>
                  <a:pt x="67740" y="54210"/>
                </a:lnTo>
                <a:lnTo>
                  <a:pt x="67700" y="54200"/>
                </a:lnTo>
                <a:lnTo>
                  <a:pt x="67680" y="54180"/>
                </a:lnTo>
                <a:lnTo>
                  <a:pt x="67650" y="54130"/>
                </a:lnTo>
                <a:lnTo>
                  <a:pt x="67700" y="54150"/>
                </a:lnTo>
                <a:lnTo>
                  <a:pt x="67740" y="54160"/>
                </a:lnTo>
                <a:lnTo>
                  <a:pt x="67770" y="54150"/>
                </a:lnTo>
                <a:lnTo>
                  <a:pt x="67810" y="54130"/>
                </a:lnTo>
                <a:lnTo>
                  <a:pt x="67840" y="54220"/>
                </a:lnTo>
                <a:lnTo>
                  <a:pt x="67880" y="54460"/>
                </a:lnTo>
                <a:lnTo>
                  <a:pt x="67920" y="54510"/>
                </a:lnTo>
                <a:lnTo>
                  <a:pt x="67960" y="54530"/>
                </a:lnTo>
                <a:lnTo>
                  <a:pt x="68110" y="54650"/>
                </a:lnTo>
                <a:lnTo>
                  <a:pt x="68140" y="54690"/>
                </a:lnTo>
                <a:lnTo>
                  <a:pt x="68130" y="54920"/>
                </a:lnTo>
                <a:lnTo>
                  <a:pt x="68160" y="55000"/>
                </a:lnTo>
                <a:lnTo>
                  <a:pt x="68310" y="55140"/>
                </a:lnTo>
                <a:lnTo>
                  <a:pt x="68380" y="55180"/>
                </a:lnTo>
                <a:lnTo>
                  <a:pt x="68430" y="55190"/>
                </a:lnTo>
                <a:lnTo>
                  <a:pt x="68510" y="55200"/>
                </a:lnTo>
                <a:lnTo>
                  <a:pt x="68540" y="55220"/>
                </a:lnTo>
                <a:lnTo>
                  <a:pt x="68500" y="55300"/>
                </a:lnTo>
                <a:lnTo>
                  <a:pt x="68430" y="55360"/>
                </a:lnTo>
                <a:lnTo>
                  <a:pt x="68360" y="55390"/>
                </a:lnTo>
                <a:lnTo>
                  <a:pt x="68260" y="55380"/>
                </a:lnTo>
                <a:lnTo>
                  <a:pt x="68260" y="55430"/>
                </a:lnTo>
                <a:lnTo>
                  <a:pt x="68320" y="55420"/>
                </a:lnTo>
                <a:lnTo>
                  <a:pt x="68360" y="55430"/>
                </a:lnTo>
                <a:lnTo>
                  <a:pt x="68370" y="55460"/>
                </a:lnTo>
                <a:lnTo>
                  <a:pt x="68380" y="55510"/>
                </a:lnTo>
                <a:lnTo>
                  <a:pt x="68300" y="55470"/>
                </a:lnTo>
                <a:lnTo>
                  <a:pt x="68270" y="55540"/>
                </a:lnTo>
                <a:lnTo>
                  <a:pt x="68250" y="55710"/>
                </a:lnTo>
                <a:lnTo>
                  <a:pt x="68230" y="55800"/>
                </a:lnTo>
                <a:lnTo>
                  <a:pt x="68130" y="55760"/>
                </a:lnTo>
                <a:lnTo>
                  <a:pt x="68050" y="55770"/>
                </a:lnTo>
                <a:lnTo>
                  <a:pt x="68020" y="55810"/>
                </a:lnTo>
                <a:lnTo>
                  <a:pt x="68060" y="55890"/>
                </a:lnTo>
                <a:lnTo>
                  <a:pt x="68100" y="55890"/>
                </a:lnTo>
                <a:lnTo>
                  <a:pt x="68150" y="55870"/>
                </a:lnTo>
                <a:lnTo>
                  <a:pt x="68190" y="55880"/>
                </a:lnTo>
                <a:lnTo>
                  <a:pt x="68230" y="55930"/>
                </a:lnTo>
                <a:lnTo>
                  <a:pt x="68230" y="56010"/>
                </a:lnTo>
                <a:lnTo>
                  <a:pt x="68260" y="56010"/>
                </a:lnTo>
                <a:lnTo>
                  <a:pt x="68260" y="55960"/>
                </a:lnTo>
                <a:lnTo>
                  <a:pt x="68270" y="55920"/>
                </a:lnTo>
                <a:lnTo>
                  <a:pt x="68300" y="55850"/>
                </a:lnTo>
                <a:lnTo>
                  <a:pt x="68350" y="56390"/>
                </a:lnTo>
                <a:lnTo>
                  <a:pt x="68490" y="56870"/>
                </a:lnTo>
                <a:lnTo>
                  <a:pt x="68860" y="57730"/>
                </a:lnTo>
                <a:lnTo>
                  <a:pt x="68740" y="57740"/>
                </a:lnTo>
                <a:lnTo>
                  <a:pt x="68770" y="57770"/>
                </a:lnTo>
                <a:lnTo>
                  <a:pt x="68900" y="57830"/>
                </a:lnTo>
                <a:lnTo>
                  <a:pt x="68930" y="57880"/>
                </a:lnTo>
                <a:lnTo>
                  <a:pt x="69050" y="58060"/>
                </a:lnTo>
                <a:lnTo>
                  <a:pt x="69080" y="58100"/>
                </a:lnTo>
                <a:lnTo>
                  <a:pt x="69300" y="58390"/>
                </a:lnTo>
                <a:lnTo>
                  <a:pt x="69340" y="58480"/>
                </a:lnTo>
                <a:lnTo>
                  <a:pt x="69390" y="58770"/>
                </a:lnTo>
                <a:lnTo>
                  <a:pt x="69340" y="58740"/>
                </a:lnTo>
                <a:lnTo>
                  <a:pt x="69300" y="58710"/>
                </a:lnTo>
                <a:lnTo>
                  <a:pt x="69280" y="58660"/>
                </a:lnTo>
                <a:lnTo>
                  <a:pt x="69280" y="58740"/>
                </a:lnTo>
                <a:lnTo>
                  <a:pt x="69250" y="58710"/>
                </a:lnTo>
                <a:lnTo>
                  <a:pt x="69130" y="58670"/>
                </a:lnTo>
                <a:lnTo>
                  <a:pt x="69020" y="58680"/>
                </a:lnTo>
                <a:lnTo>
                  <a:pt x="68700" y="58730"/>
                </a:lnTo>
                <a:lnTo>
                  <a:pt x="68020" y="58690"/>
                </a:lnTo>
                <a:lnTo>
                  <a:pt x="67730" y="58730"/>
                </a:lnTo>
                <a:lnTo>
                  <a:pt x="67600" y="58770"/>
                </a:lnTo>
                <a:lnTo>
                  <a:pt x="67330" y="58960"/>
                </a:lnTo>
                <a:lnTo>
                  <a:pt x="67130" y="59040"/>
                </a:lnTo>
                <a:lnTo>
                  <a:pt x="66870" y="59200"/>
                </a:lnTo>
                <a:lnTo>
                  <a:pt x="66580" y="58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