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Quảng Bình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Quảng Bìn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080" y="38480"/>
                </a:moveTo>
                <a:lnTo>
                  <a:pt x="49300" y="38440"/>
                </a:lnTo>
                <a:lnTo>
                  <a:pt x="49470" y="38320"/>
                </a:lnTo>
                <a:lnTo>
                  <a:pt x="49620" y="38180"/>
                </a:lnTo>
                <a:lnTo>
                  <a:pt x="49730" y="38140"/>
                </a:lnTo>
                <a:lnTo>
                  <a:pt x="50120" y="38020"/>
                </a:lnTo>
                <a:lnTo>
                  <a:pt x="50350" y="37930"/>
                </a:lnTo>
                <a:lnTo>
                  <a:pt x="50530" y="37890"/>
                </a:lnTo>
                <a:lnTo>
                  <a:pt x="50740" y="37890"/>
                </a:lnTo>
                <a:lnTo>
                  <a:pt x="51090" y="37950"/>
                </a:lnTo>
                <a:lnTo>
                  <a:pt x="51230" y="38010"/>
                </a:lnTo>
                <a:lnTo>
                  <a:pt x="51340" y="38080"/>
                </a:lnTo>
                <a:lnTo>
                  <a:pt x="51420" y="38170"/>
                </a:lnTo>
                <a:lnTo>
                  <a:pt x="51490" y="38270"/>
                </a:lnTo>
                <a:lnTo>
                  <a:pt x="51520" y="38360"/>
                </a:lnTo>
                <a:lnTo>
                  <a:pt x="51520" y="38440"/>
                </a:lnTo>
                <a:lnTo>
                  <a:pt x="51510" y="38500"/>
                </a:lnTo>
                <a:lnTo>
                  <a:pt x="51510" y="38550"/>
                </a:lnTo>
                <a:lnTo>
                  <a:pt x="51540" y="38600"/>
                </a:lnTo>
                <a:lnTo>
                  <a:pt x="51620" y="38650"/>
                </a:lnTo>
                <a:lnTo>
                  <a:pt x="51990" y="38760"/>
                </a:lnTo>
                <a:lnTo>
                  <a:pt x="52620" y="38880"/>
                </a:lnTo>
                <a:lnTo>
                  <a:pt x="52810" y="38890"/>
                </a:lnTo>
                <a:lnTo>
                  <a:pt x="52940" y="38860"/>
                </a:lnTo>
                <a:lnTo>
                  <a:pt x="53000" y="38800"/>
                </a:lnTo>
                <a:lnTo>
                  <a:pt x="53060" y="38700"/>
                </a:lnTo>
                <a:lnTo>
                  <a:pt x="53130" y="38600"/>
                </a:lnTo>
                <a:lnTo>
                  <a:pt x="53230" y="38530"/>
                </a:lnTo>
                <a:lnTo>
                  <a:pt x="53440" y="38490"/>
                </a:lnTo>
                <a:lnTo>
                  <a:pt x="53920" y="38540"/>
                </a:lnTo>
                <a:lnTo>
                  <a:pt x="54170" y="38590"/>
                </a:lnTo>
                <a:lnTo>
                  <a:pt x="54220" y="38590"/>
                </a:lnTo>
                <a:lnTo>
                  <a:pt x="54260" y="38640"/>
                </a:lnTo>
                <a:lnTo>
                  <a:pt x="54260" y="38670"/>
                </a:lnTo>
                <a:lnTo>
                  <a:pt x="54140" y="38750"/>
                </a:lnTo>
                <a:lnTo>
                  <a:pt x="54020" y="38850"/>
                </a:lnTo>
                <a:lnTo>
                  <a:pt x="53960" y="38920"/>
                </a:lnTo>
                <a:lnTo>
                  <a:pt x="53910" y="39000"/>
                </a:lnTo>
                <a:lnTo>
                  <a:pt x="53850" y="39050"/>
                </a:lnTo>
                <a:lnTo>
                  <a:pt x="53740" y="39050"/>
                </a:lnTo>
                <a:lnTo>
                  <a:pt x="53740" y="39100"/>
                </a:lnTo>
                <a:lnTo>
                  <a:pt x="53800" y="39110"/>
                </a:lnTo>
                <a:lnTo>
                  <a:pt x="53820" y="39150"/>
                </a:lnTo>
                <a:lnTo>
                  <a:pt x="53820" y="39210"/>
                </a:lnTo>
                <a:lnTo>
                  <a:pt x="53780" y="39270"/>
                </a:lnTo>
                <a:lnTo>
                  <a:pt x="53830" y="39390"/>
                </a:lnTo>
                <a:lnTo>
                  <a:pt x="53880" y="39560"/>
                </a:lnTo>
                <a:lnTo>
                  <a:pt x="53940" y="39880"/>
                </a:lnTo>
                <a:lnTo>
                  <a:pt x="53970" y="39950"/>
                </a:lnTo>
                <a:lnTo>
                  <a:pt x="54090" y="40070"/>
                </a:lnTo>
                <a:lnTo>
                  <a:pt x="54100" y="40110"/>
                </a:lnTo>
                <a:lnTo>
                  <a:pt x="54050" y="40160"/>
                </a:lnTo>
                <a:lnTo>
                  <a:pt x="53990" y="40160"/>
                </a:lnTo>
                <a:lnTo>
                  <a:pt x="53810" y="40080"/>
                </a:lnTo>
                <a:lnTo>
                  <a:pt x="53730" y="39940"/>
                </a:lnTo>
                <a:lnTo>
                  <a:pt x="53680" y="39900"/>
                </a:lnTo>
                <a:lnTo>
                  <a:pt x="53590" y="39890"/>
                </a:lnTo>
                <a:lnTo>
                  <a:pt x="53370" y="39780"/>
                </a:lnTo>
                <a:lnTo>
                  <a:pt x="52980" y="39730"/>
                </a:lnTo>
                <a:lnTo>
                  <a:pt x="52890" y="39700"/>
                </a:lnTo>
                <a:lnTo>
                  <a:pt x="52850" y="39730"/>
                </a:lnTo>
                <a:lnTo>
                  <a:pt x="52930" y="39790"/>
                </a:lnTo>
                <a:lnTo>
                  <a:pt x="53070" y="39850"/>
                </a:lnTo>
                <a:lnTo>
                  <a:pt x="53210" y="39890"/>
                </a:lnTo>
                <a:lnTo>
                  <a:pt x="53410" y="39910"/>
                </a:lnTo>
                <a:lnTo>
                  <a:pt x="53700" y="39990"/>
                </a:lnTo>
                <a:lnTo>
                  <a:pt x="53700" y="40030"/>
                </a:lnTo>
                <a:lnTo>
                  <a:pt x="53660" y="40030"/>
                </a:lnTo>
                <a:lnTo>
                  <a:pt x="53540" y="39980"/>
                </a:lnTo>
                <a:lnTo>
                  <a:pt x="53420" y="40060"/>
                </a:lnTo>
                <a:lnTo>
                  <a:pt x="53400" y="40190"/>
                </a:lnTo>
                <a:lnTo>
                  <a:pt x="53580" y="40290"/>
                </a:lnTo>
                <a:lnTo>
                  <a:pt x="53540" y="40210"/>
                </a:lnTo>
                <a:lnTo>
                  <a:pt x="53530" y="40180"/>
                </a:lnTo>
                <a:lnTo>
                  <a:pt x="53500" y="40160"/>
                </a:lnTo>
                <a:lnTo>
                  <a:pt x="53630" y="40100"/>
                </a:lnTo>
                <a:lnTo>
                  <a:pt x="53820" y="40130"/>
                </a:lnTo>
                <a:lnTo>
                  <a:pt x="54010" y="40200"/>
                </a:lnTo>
                <a:lnTo>
                  <a:pt x="54140" y="40290"/>
                </a:lnTo>
                <a:lnTo>
                  <a:pt x="54200" y="40360"/>
                </a:lnTo>
                <a:lnTo>
                  <a:pt x="54340" y="40630"/>
                </a:lnTo>
                <a:lnTo>
                  <a:pt x="54500" y="40810"/>
                </a:lnTo>
                <a:lnTo>
                  <a:pt x="54790" y="41300"/>
                </a:lnTo>
                <a:lnTo>
                  <a:pt x="54850" y="41500"/>
                </a:lnTo>
                <a:lnTo>
                  <a:pt x="54910" y="41600"/>
                </a:lnTo>
                <a:lnTo>
                  <a:pt x="54930" y="41610"/>
                </a:lnTo>
                <a:lnTo>
                  <a:pt x="55040" y="41700"/>
                </a:lnTo>
                <a:lnTo>
                  <a:pt x="55050" y="41720"/>
                </a:lnTo>
                <a:lnTo>
                  <a:pt x="55080" y="41740"/>
                </a:lnTo>
                <a:lnTo>
                  <a:pt x="55150" y="41850"/>
                </a:lnTo>
                <a:lnTo>
                  <a:pt x="55670" y="42430"/>
                </a:lnTo>
                <a:lnTo>
                  <a:pt x="56740" y="43230"/>
                </a:lnTo>
                <a:lnTo>
                  <a:pt x="57100" y="43500"/>
                </a:lnTo>
                <a:lnTo>
                  <a:pt x="57060" y="43520"/>
                </a:lnTo>
                <a:lnTo>
                  <a:pt x="56480" y="43880"/>
                </a:lnTo>
                <a:lnTo>
                  <a:pt x="56370" y="44000"/>
                </a:lnTo>
                <a:lnTo>
                  <a:pt x="56210" y="44220"/>
                </a:lnTo>
                <a:lnTo>
                  <a:pt x="56130" y="44400"/>
                </a:lnTo>
                <a:lnTo>
                  <a:pt x="56050" y="44520"/>
                </a:lnTo>
                <a:lnTo>
                  <a:pt x="55980" y="44630"/>
                </a:lnTo>
                <a:lnTo>
                  <a:pt x="55800" y="44700"/>
                </a:lnTo>
                <a:lnTo>
                  <a:pt x="55580" y="44730"/>
                </a:lnTo>
                <a:lnTo>
                  <a:pt x="54630" y="44670"/>
                </a:lnTo>
                <a:lnTo>
                  <a:pt x="54450" y="44750"/>
                </a:lnTo>
                <a:lnTo>
                  <a:pt x="54400" y="44770"/>
                </a:lnTo>
                <a:lnTo>
                  <a:pt x="54400" y="44710"/>
                </a:lnTo>
                <a:lnTo>
                  <a:pt x="54400" y="44610"/>
                </a:lnTo>
                <a:lnTo>
                  <a:pt x="54410" y="44510"/>
                </a:lnTo>
                <a:lnTo>
                  <a:pt x="54410" y="44470"/>
                </a:lnTo>
                <a:lnTo>
                  <a:pt x="54410" y="44460"/>
                </a:lnTo>
                <a:lnTo>
                  <a:pt x="54410" y="44450"/>
                </a:lnTo>
                <a:lnTo>
                  <a:pt x="54400" y="44440"/>
                </a:lnTo>
                <a:lnTo>
                  <a:pt x="54400" y="44430"/>
                </a:lnTo>
                <a:lnTo>
                  <a:pt x="54390" y="44430"/>
                </a:lnTo>
                <a:lnTo>
                  <a:pt x="54390" y="44440"/>
                </a:lnTo>
                <a:lnTo>
                  <a:pt x="54380" y="44440"/>
                </a:lnTo>
                <a:lnTo>
                  <a:pt x="54380" y="44450"/>
                </a:lnTo>
                <a:lnTo>
                  <a:pt x="54380" y="44460"/>
                </a:lnTo>
                <a:lnTo>
                  <a:pt x="54380" y="44470"/>
                </a:lnTo>
                <a:lnTo>
                  <a:pt x="54380" y="44480"/>
                </a:lnTo>
                <a:lnTo>
                  <a:pt x="54370" y="44490"/>
                </a:lnTo>
                <a:lnTo>
                  <a:pt x="54370" y="44500"/>
                </a:lnTo>
                <a:lnTo>
                  <a:pt x="54370" y="44510"/>
                </a:lnTo>
                <a:lnTo>
                  <a:pt x="54370" y="44520"/>
                </a:lnTo>
                <a:lnTo>
                  <a:pt x="54370" y="44530"/>
                </a:lnTo>
                <a:lnTo>
                  <a:pt x="54360" y="44530"/>
                </a:lnTo>
                <a:lnTo>
                  <a:pt x="54350" y="44530"/>
                </a:lnTo>
                <a:lnTo>
                  <a:pt x="54340" y="44530"/>
                </a:lnTo>
                <a:lnTo>
                  <a:pt x="54330" y="44540"/>
                </a:lnTo>
                <a:lnTo>
                  <a:pt x="54330" y="44550"/>
                </a:lnTo>
                <a:lnTo>
                  <a:pt x="54320" y="44560"/>
                </a:lnTo>
                <a:lnTo>
                  <a:pt x="54320" y="44570"/>
                </a:lnTo>
                <a:lnTo>
                  <a:pt x="54320" y="44580"/>
                </a:lnTo>
                <a:lnTo>
                  <a:pt x="54310" y="44580"/>
                </a:lnTo>
                <a:lnTo>
                  <a:pt x="54310" y="44590"/>
                </a:lnTo>
                <a:lnTo>
                  <a:pt x="54310" y="44600"/>
                </a:lnTo>
                <a:lnTo>
                  <a:pt x="54310" y="44610"/>
                </a:lnTo>
                <a:lnTo>
                  <a:pt x="54300" y="44610"/>
                </a:lnTo>
                <a:lnTo>
                  <a:pt x="54300" y="44620"/>
                </a:lnTo>
                <a:lnTo>
                  <a:pt x="54300" y="44630"/>
                </a:lnTo>
                <a:lnTo>
                  <a:pt x="54290" y="44630"/>
                </a:lnTo>
                <a:lnTo>
                  <a:pt x="54260" y="44560"/>
                </a:lnTo>
                <a:lnTo>
                  <a:pt x="54150" y="44660"/>
                </a:lnTo>
                <a:lnTo>
                  <a:pt x="54140" y="44660"/>
                </a:lnTo>
                <a:lnTo>
                  <a:pt x="54140" y="44650"/>
                </a:lnTo>
                <a:lnTo>
                  <a:pt x="54140" y="44640"/>
                </a:lnTo>
                <a:lnTo>
                  <a:pt x="54130" y="44640"/>
                </a:lnTo>
                <a:lnTo>
                  <a:pt x="54130" y="44630"/>
                </a:lnTo>
                <a:lnTo>
                  <a:pt x="54120" y="44630"/>
                </a:lnTo>
                <a:lnTo>
                  <a:pt x="54110" y="44630"/>
                </a:lnTo>
                <a:lnTo>
                  <a:pt x="54110" y="44620"/>
                </a:lnTo>
                <a:lnTo>
                  <a:pt x="54100" y="44620"/>
                </a:lnTo>
                <a:lnTo>
                  <a:pt x="54090" y="44630"/>
                </a:lnTo>
                <a:lnTo>
                  <a:pt x="54080" y="44630"/>
                </a:lnTo>
                <a:lnTo>
                  <a:pt x="54070" y="44620"/>
                </a:lnTo>
                <a:lnTo>
                  <a:pt x="54060" y="44610"/>
                </a:lnTo>
                <a:lnTo>
                  <a:pt x="54050" y="44610"/>
                </a:lnTo>
                <a:lnTo>
                  <a:pt x="54040" y="44610"/>
                </a:lnTo>
                <a:lnTo>
                  <a:pt x="54040" y="44600"/>
                </a:lnTo>
                <a:lnTo>
                  <a:pt x="54030" y="44600"/>
                </a:lnTo>
                <a:lnTo>
                  <a:pt x="54020" y="44600"/>
                </a:lnTo>
                <a:lnTo>
                  <a:pt x="54010" y="44600"/>
                </a:lnTo>
                <a:lnTo>
                  <a:pt x="54000" y="44600"/>
                </a:lnTo>
                <a:lnTo>
                  <a:pt x="54000" y="44610"/>
                </a:lnTo>
                <a:lnTo>
                  <a:pt x="53990" y="44610"/>
                </a:lnTo>
                <a:lnTo>
                  <a:pt x="53980" y="44610"/>
                </a:lnTo>
                <a:lnTo>
                  <a:pt x="53980" y="44600"/>
                </a:lnTo>
                <a:lnTo>
                  <a:pt x="53970" y="44600"/>
                </a:lnTo>
                <a:lnTo>
                  <a:pt x="53960" y="44600"/>
                </a:lnTo>
                <a:lnTo>
                  <a:pt x="53950" y="44600"/>
                </a:lnTo>
                <a:lnTo>
                  <a:pt x="53940" y="44600"/>
                </a:lnTo>
                <a:lnTo>
                  <a:pt x="53940" y="44590"/>
                </a:lnTo>
                <a:lnTo>
                  <a:pt x="53940" y="44580"/>
                </a:lnTo>
                <a:lnTo>
                  <a:pt x="53930" y="44580"/>
                </a:lnTo>
                <a:lnTo>
                  <a:pt x="53920" y="44580"/>
                </a:lnTo>
                <a:lnTo>
                  <a:pt x="53920" y="44570"/>
                </a:lnTo>
                <a:lnTo>
                  <a:pt x="53910" y="44570"/>
                </a:lnTo>
                <a:lnTo>
                  <a:pt x="53910" y="44560"/>
                </a:lnTo>
                <a:lnTo>
                  <a:pt x="53900" y="44560"/>
                </a:lnTo>
                <a:lnTo>
                  <a:pt x="53900" y="44550"/>
                </a:lnTo>
                <a:lnTo>
                  <a:pt x="53890" y="44550"/>
                </a:lnTo>
                <a:lnTo>
                  <a:pt x="53890" y="44540"/>
                </a:lnTo>
                <a:lnTo>
                  <a:pt x="53890" y="44530"/>
                </a:lnTo>
                <a:lnTo>
                  <a:pt x="53890" y="44520"/>
                </a:lnTo>
                <a:lnTo>
                  <a:pt x="53900" y="44510"/>
                </a:lnTo>
                <a:lnTo>
                  <a:pt x="53890" y="44510"/>
                </a:lnTo>
                <a:lnTo>
                  <a:pt x="53890" y="44500"/>
                </a:lnTo>
                <a:lnTo>
                  <a:pt x="53890" y="44490"/>
                </a:lnTo>
                <a:lnTo>
                  <a:pt x="53880" y="44490"/>
                </a:lnTo>
                <a:lnTo>
                  <a:pt x="53870" y="44490"/>
                </a:lnTo>
                <a:lnTo>
                  <a:pt x="53860" y="44490"/>
                </a:lnTo>
                <a:lnTo>
                  <a:pt x="53860" y="44500"/>
                </a:lnTo>
                <a:lnTo>
                  <a:pt x="53850" y="44500"/>
                </a:lnTo>
                <a:lnTo>
                  <a:pt x="53850" y="44510"/>
                </a:lnTo>
                <a:lnTo>
                  <a:pt x="53840" y="44510"/>
                </a:lnTo>
                <a:lnTo>
                  <a:pt x="53830" y="44510"/>
                </a:lnTo>
                <a:lnTo>
                  <a:pt x="53820" y="44510"/>
                </a:lnTo>
                <a:lnTo>
                  <a:pt x="53810" y="44510"/>
                </a:lnTo>
                <a:lnTo>
                  <a:pt x="53810" y="44520"/>
                </a:lnTo>
                <a:lnTo>
                  <a:pt x="53800" y="44520"/>
                </a:lnTo>
                <a:lnTo>
                  <a:pt x="53790" y="44520"/>
                </a:lnTo>
                <a:lnTo>
                  <a:pt x="53780" y="44520"/>
                </a:lnTo>
                <a:lnTo>
                  <a:pt x="53770" y="44520"/>
                </a:lnTo>
                <a:lnTo>
                  <a:pt x="53770" y="44530"/>
                </a:lnTo>
                <a:lnTo>
                  <a:pt x="53760" y="44530"/>
                </a:lnTo>
                <a:lnTo>
                  <a:pt x="53750" y="44520"/>
                </a:lnTo>
                <a:lnTo>
                  <a:pt x="53750" y="44510"/>
                </a:lnTo>
                <a:lnTo>
                  <a:pt x="53740" y="44510"/>
                </a:lnTo>
                <a:lnTo>
                  <a:pt x="53740" y="44500"/>
                </a:lnTo>
                <a:lnTo>
                  <a:pt x="53730" y="44500"/>
                </a:lnTo>
                <a:lnTo>
                  <a:pt x="53730" y="44490"/>
                </a:lnTo>
                <a:lnTo>
                  <a:pt x="53730" y="44480"/>
                </a:lnTo>
                <a:lnTo>
                  <a:pt x="53720" y="44480"/>
                </a:lnTo>
                <a:lnTo>
                  <a:pt x="53720" y="44470"/>
                </a:lnTo>
                <a:lnTo>
                  <a:pt x="53710" y="44470"/>
                </a:lnTo>
                <a:lnTo>
                  <a:pt x="53700" y="44470"/>
                </a:lnTo>
                <a:lnTo>
                  <a:pt x="53700" y="44460"/>
                </a:lnTo>
                <a:lnTo>
                  <a:pt x="53690" y="44460"/>
                </a:lnTo>
                <a:lnTo>
                  <a:pt x="53690" y="44450"/>
                </a:lnTo>
                <a:lnTo>
                  <a:pt x="53690" y="44440"/>
                </a:lnTo>
                <a:lnTo>
                  <a:pt x="53690" y="44430"/>
                </a:lnTo>
                <a:lnTo>
                  <a:pt x="53690" y="44420"/>
                </a:lnTo>
                <a:lnTo>
                  <a:pt x="53680" y="44420"/>
                </a:lnTo>
                <a:lnTo>
                  <a:pt x="53680" y="44410"/>
                </a:lnTo>
                <a:lnTo>
                  <a:pt x="53690" y="44400"/>
                </a:lnTo>
                <a:lnTo>
                  <a:pt x="53690" y="44390"/>
                </a:lnTo>
                <a:lnTo>
                  <a:pt x="53690" y="44380"/>
                </a:lnTo>
                <a:lnTo>
                  <a:pt x="53680" y="44370"/>
                </a:lnTo>
                <a:lnTo>
                  <a:pt x="53680" y="44360"/>
                </a:lnTo>
                <a:lnTo>
                  <a:pt x="53680" y="44350"/>
                </a:lnTo>
                <a:lnTo>
                  <a:pt x="53670" y="44350"/>
                </a:lnTo>
                <a:lnTo>
                  <a:pt x="53670" y="44340"/>
                </a:lnTo>
                <a:lnTo>
                  <a:pt x="53670" y="44330"/>
                </a:lnTo>
                <a:lnTo>
                  <a:pt x="53670" y="44320"/>
                </a:lnTo>
                <a:lnTo>
                  <a:pt x="53660" y="44320"/>
                </a:lnTo>
                <a:lnTo>
                  <a:pt x="53660" y="44310"/>
                </a:lnTo>
                <a:lnTo>
                  <a:pt x="53670" y="44310"/>
                </a:lnTo>
                <a:lnTo>
                  <a:pt x="53670" y="44300"/>
                </a:lnTo>
                <a:lnTo>
                  <a:pt x="53660" y="44300"/>
                </a:lnTo>
                <a:lnTo>
                  <a:pt x="53660" y="44290"/>
                </a:lnTo>
                <a:lnTo>
                  <a:pt x="53650" y="44290"/>
                </a:lnTo>
                <a:lnTo>
                  <a:pt x="53640" y="44290"/>
                </a:lnTo>
                <a:lnTo>
                  <a:pt x="53640" y="44280"/>
                </a:lnTo>
                <a:lnTo>
                  <a:pt x="53630" y="44280"/>
                </a:lnTo>
                <a:lnTo>
                  <a:pt x="53630" y="44270"/>
                </a:lnTo>
                <a:lnTo>
                  <a:pt x="53620" y="44270"/>
                </a:lnTo>
                <a:lnTo>
                  <a:pt x="53610" y="44270"/>
                </a:lnTo>
                <a:lnTo>
                  <a:pt x="53610" y="44260"/>
                </a:lnTo>
                <a:lnTo>
                  <a:pt x="53600" y="44250"/>
                </a:lnTo>
                <a:lnTo>
                  <a:pt x="53590" y="44250"/>
                </a:lnTo>
                <a:lnTo>
                  <a:pt x="53590" y="44240"/>
                </a:lnTo>
                <a:lnTo>
                  <a:pt x="53590" y="44230"/>
                </a:lnTo>
                <a:lnTo>
                  <a:pt x="53580" y="44230"/>
                </a:lnTo>
                <a:lnTo>
                  <a:pt x="53580" y="44220"/>
                </a:lnTo>
                <a:lnTo>
                  <a:pt x="53570" y="44220"/>
                </a:lnTo>
                <a:lnTo>
                  <a:pt x="53570" y="44210"/>
                </a:lnTo>
                <a:lnTo>
                  <a:pt x="53560" y="44210"/>
                </a:lnTo>
                <a:lnTo>
                  <a:pt x="53560" y="44200"/>
                </a:lnTo>
                <a:lnTo>
                  <a:pt x="53550" y="44200"/>
                </a:lnTo>
                <a:lnTo>
                  <a:pt x="53550" y="44190"/>
                </a:lnTo>
                <a:lnTo>
                  <a:pt x="53540" y="44180"/>
                </a:lnTo>
                <a:lnTo>
                  <a:pt x="53540" y="44170"/>
                </a:lnTo>
                <a:lnTo>
                  <a:pt x="53540" y="44160"/>
                </a:lnTo>
                <a:lnTo>
                  <a:pt x="53540" y="44150"/>
                </a:lnTo>
                <a:lnTo>
                  <a:pt x="53550" y="44150"/>
                </a:lnTo>
                <a:lnTo>
                  <a:pt x="53550" y="44140"/>
                </a:lnTo>
                <a:lnTo>
                  <a:pt x="53560" y="44140"/>
                </a:lnTo>
                <a:lnTo>
                  <a:pt x="53560" y="44130"/>
                </a:lnTo>
                <a:lnTo>
                  <a:pt x="53560" y="44120"/>
                </a:lnTo>
                <a:lnTo>
                  <a:pt x="53560" y="44110"/>
                </a:lnTo>
                <a:lnTo>
                  <a:pt x="53570" y="44110"/>
                </a:lnTo>
                <a:lnTo>
                  <a:pt x="53570" y="44100"/>
                </a:lnTo>
                <a:lnTo>
                  <a:pt x="53580" y="44100"/>
                </a:lnTo>
                <a:lnTo>
                  <a:pt x="53590" y="44090"/>
                </a:lnTo>
                <a:lnTo>
                  <a:pt x="53600" y="44080"/>
                </a:lnTo>
                <a:lnTo>
                  <a:pt x="53600" y="44070"/>
                </a:lnTo>
                <a:lnTo>
                  <a:pt x="53610" y="44060"/>
                </a:lnTo>
                <a:lnTo>
                  <a:pt x="53610" y="44050"/>
                </a:lnTo>
                <a:lnTo>
                  <a:pt x="53610" y="44040"/>
                </a:lnTo>
                <a:lnTo>
                  <a:pt x="53610" y="44030"/>
                </a:lnTo>
                <a:lnTo>
                  <a:pt x="53610" y="44020"/>
                </a:lnTo>
                <a:lnTo>
                  <a:pt x="53620" y="44020"/>
                </a:lnTo>
                <a:lnTo>
                  <a:pt x="53630" y="44020"/>
                </a:lnTo>
                <a:lnTo>
                  <a:pt x="53630" y="44010"/>
                </a:lnTo>
                <a:lnTo>
                  <a:pt x="53620" y="44010"/>
                </a:lnTo>
                <a:lnTo>
                  <a:pt x="53610" y="44010"/>
                </a:lnTo>
                <a:lnTo>
                  <a:pt x="53610" y="44000"/>
                </a:lnTo>
                <a:lnTo>
                  <a:pt x="53600" y="44000"/>
                </a:lnTo>
                <a:lnTo>
                  <a:pt x="53590" y="44000"/>
                </a:lnTo>
                <a:lnTo>
                  <a:pt x="53580" y="43990"/>
                </a:lnTo>
                <a:lnTo>
                  <a:pt x="53590" y="43980"/>
                </a:lnTo>
                <a:lnTo>
                  <a:pt x="53580" y="43980"/>
                </a:lnTo>
                <a:lnTo>
                  <a:pt x="53580" y="43970"/>
                </a:lnTo>
                <a:lnTo>
                  <a:pt x="53570" y="43970"/>
                </a:lnTo>
                <a:lnTo>
                  <a:pt x="53570" y="43960"/>
                </a:lnTo>
                <a:lnTo>
                  <a:pt x="53570" y="43950"/>
                </a:lnTo>
                <a:lnTo>
                  <a:pt x="53570" y="43940"/>
                </a:lnTo>
                <a:lnTo>
                  <a:pt x="53560" y="43940"/>
                </a:lnTo>
                <a:lnTo>
                  <a:pt x="53550" y="43940"/>
                </a:lnTo>
                <a:lnTo>
                  <a:pt x="53550" y="43930"/>
                </a:lnTo>
                <a:lnTo>
                  <a:pt x="53540" y="43930"/>
                </a:lnTo>
                <a:lnTo>
                  <a:pt x="53540" y="43920"/>
                </a:lnTo>
                <a:lnTo>
                  <a:pt x="53530" y="43920"/>
                </a:lnTo>
                <a:lnTo>
                  <a:pt x="53520" y="43920"/>
                </a:lnTo>
                <a:lnTo>
                  <a:pt x="53520" y="43910"/>
                </a:lnTo>
                <a:lnTo>
                  <a:pt x="53520" y="43900"/>
                </a:lnTo>
                <a:lnTo>
                  <a:pt x="53510" y="43900"/>
                </a:lnTo>
                <a:lnTo>
                  <a:pt x="53500" y="43900"/>
                </a:lnTo>
                <a:lnTo>
                  <a:pt x="53500" y="43890"/>
                </a:lnTo>
                <a:lnTo>
                  <a:pt x="53490" y="43890"/>
                </a:lnTo>
                <a:lnTo>
                  <a:pt x="53480" y="43890"/>
                </a:lnTo>
                <a:lnTo>
                  <a:pt x="53480" y="43880"/>
                </a:lnTo>
                <a:lnTo>
                  <a:pt x="53480" y="43870"/>
                </a:lnTo>
                <a:lnTo>
                  <a:pt x="53480" y="43860"/>
                </a:lnTo>
                <a:lnTo>
                  <a:pt x="53470" y="43860"/>
                </a:lnTo>
                <a:lnTo>
                  <a:pt x="53460" y="43860"/>
                </a:lnTo>
                <a:lnTo>
                  <a:pt x="53450" y="43860"/>
                </a:lnTo>
                <a:lnTo>
                  <a:pt x="53440" y="43860"/>
                </a:lnTo>
                <a:lnTo>
                  <a:pt x="53430" y="43850"/>
                </a:lnTo>
                <a:lnTo>
                  <a:pt x="53420" y="43850"/>
                </a:lnTo>
                <a:lnTo>
                  <a:pt x="53420" y="43840"/>
                </a:lnTo>
                <a:lnTo>
                  <a:pt x="53410" y="43840"/>
                </a:lnTo>
                <a:lnTo>
                  <a:pt x="53400" y="43840"/>
                </a:lnTo>
                <a:lnTo>
                  <a:pt x="53400" y="43830"/>
                </a:lnTo>
                <a:lnTo>
                  <a:pt x="53390" y="43830"/>
                </a:lnTo>
                <a:lnTo>
                  <a:pt x="53380" y="43820"/>
                </a:lnTo>
                <a:lnTo>
                  <a:pt x="53370" y="43820"/>
                </a:lnTo>
                <a:lnTo>
                  <a:pt x="53370" y="43810"/>
                </a:lnTo>
                <a:lnTo>
                  <a:pt x="53360" y="43800"/>
                </a:lnTo>
                <a:lnTo>
                  <a:pt x="53360" y="43790"/>
                </a:lnTo>
                <a:lnTo>
                  <a:pt x="53360" y="43780"/>
                </a:lnTo>
                <a:lnTo>
                  <a:pt x="53360" y="43770"/>
                </a:lnTo>
                <a:lnTo>
                  <a:pt x="53360" y="43760"/>
                </a:lnTo>
                <a:lnTo>
                  <a:pt x="53360" y="43750"/>
                </a:lnTo>
                <a:lnTo>
                  <a:pt x="53360" y="43740"/>
                </a:lnTo>
                <a:lnTo>
                  <a:pt x="53350" y="43740"/>
                </a:lnTo>
                <a:lnTo>
                  <a:pt x="53350" y="43730"/>
                </a:lnTo>
                <a:lnTo>
                  <a:pt x="53340" y="43720"/>
                </a:lnTo>
                <a:lnTo>
                  <a:pt x="53340" y="43710"/>
                </a:lnTo>
                <a:lnTo>
                  <a:pt x="53330" y="43710"/>
                </a:lnTo>
                <a:lnTo>
                  <a:pt x="53330" y="43700"/>
                </a:lnTo>
                <a:lnTo>
                  <a:pt x="53320" y="43700"/>
                </a:lnTo>
                <a:lnTo>
                  <a:pt x="53320" y="43690"/>
                </a:lnTo>
                <a:lnTo>
                  <a:pt x="53310" y="43690"/>
                </a:lnTo>
                <a:lnTo>
                  <a:pt x="53300" y="43690"/>
                </a:lnTo>
                <a:lnTo>
                  <a:pt x="53300" y="43680"/>
                </a:lnTo>
                <a:lnTo>
                  <a:pt x="53290" y="43680"/>
                </a:lnTo>
                <a:lnTo>
                  <a:pt x="53290" y="43670"/>
                </a:lnTo>
                <a:lnTo>
                  <a:pt x="53280" y="43670"/>
                </a:lnTo>
                <a:lnTo>
                  <a:pt x="53270" y="43670"/>
                </a:lnTo>
                <a:lnTo>
                  <a:pt x="53270" y="43660"/>
                </a:lnTo>
                <a:lnTo>
                  <a:pt x="53270" y="43650"/>
                </a:lnTo>
                <a:lnTo>
                  <a:pt x="53270" y="43640"/>
                </a:lnTo>
                <a:lnTo>
                  <a:pt x="53260" y="43640"/>
                </a:lnTo>
                <a:lnTo>
                  <a:pt x="53260" y="43630"/>
                </a:lnTo>
                <a:lnTo>
                  <a:pt x="53270" y="43630"/>
                </a:lnTo>
                <a:lnTo>
                  <a:pt x="53260" y="43620"/>
                </a:lnTo>
                <a:lnTo>
                  <a:pt x="53260" y="43610"/>
                </a:lnTo>
                <a:lnTo>
                  <a:pt x="53250" y="43610"/>
                </a:lnTo>
                <a:lnTo>
                  <a:pt x="53250" y="43600"/>
                </a:lnTo>
                <a:lnTo>
                  <a:pt x="53250" y="43590"/>
                </a:lnTo>
                <a:lnTo>
                  <a:pt x="53240" y="43590"/>
                </a:lnTo>
                <a:lnTo>
                  <a:pt x="53230" y="43590"/>
                </a:lnTo>
                <a:lnTo>
                  <a:pt x="53220" y="43590"/>
                </a:lnTo>
                <a:lnTo>
                  <a:pt x="53220" y="43580"/>
                </a:lnTo>
                <a:lnTo>
                  <a:pt x="53230" y="43580"/>
                </a:lnTo>
                <a:lnTo>
                  <a:pt x="53230" y="43570"/>
                </a:lnTo>
                <a:lnTo>
                  <a:pt x="53230" y="43560"/>
                </a:lnTo>
                <a:lnTo>
                  <a:pt x="53240" y="43560"/>
                </a:lnTo>
                <a:lnTo>
                  <a:pt x="53240" y="43550"/>
                </a:lnTo>
                <a:lnTo>
                  <a:pt x="53250" y="43550"/>
                </a:lnTo>
                <a:lnTo>
                  <a:pt x="53250" y="43540"/>
                </a:lnTo>
                <a:lnTo>
                  <a:pt x="53260" y="43540"/>
                </a:lnTo>
                <a:lnTo>
                  <a:pt x="53260" y="43530"/>
                </a:lnTo>
                <a:lnTo>
                  <a:pt x="53270" y="43530"/>
                </a:lnTo>
                <a:lnTo>
                  <a:pt x="53270" y="43520"/>
                </a:lnTo>
                <a:lnTo>
                  <a:pt x="53260" y="43520"/>
                </a:lnTo>
                <a:lnTo>
                  <a:pt x="53260" y="43510"/>
                </a:lnTo>
                <a:lnTo>
                  <a:pt x="53250" y="43510"/>
                </a:lnTo>
                <a:lnTo>
                  <a:pt x="53240" y="43510"/>
                </a:lnTo>
                <a:lnTo>
                  <a:pt x="53230" y="43500"/>
                </a:lnTo>
                <a:lnTo>
                  <a:pt x="53220" y="43500"/>
                </a:lnTo>
                <a:lnTo>
                  <a:pt x="53220" y="43490"/>
                </a:lnTo>
                <a:lnTo>
                  <a:pt x="53210" y="43490"/>
                </a:lnTo>
                <a:lnTo>
                  <a:pt x="53210" y="43480"/>
                </a:lnTo>
                <a:lnTo>
                  <a:pt x="53200" y="43480"/>
                </a:lnTo>
                <a:lnTo>
                  <a:pt x="53200" y="43470"/>
                </a:lnTo>
                <a:lnTo>
                  <a:pt x="53190" y="43470"/>
                </a:lnTo>
                <a:lnTo>
                  <a:pt x="53180" y="43470"/>
                </a:lnTo>
                <a:lnTo>
                  <a:pt x="53170" y="43470"/>
                </a:lnTo>
                <a:lnTo>
                  <a:pt x="53170" y="43460"/>
                </a:lnTo>
                <a:lnTo>
                  <a:pt x="53160" y="43460"/>
                </a:lnTo>
                <a:lnTo>
                  <a:pt x="53160" y="43450"/>
                </a:lnTo>
                <a:lnTo>
                  <a:pt x="53150" y="43450"/>
                </a:lnTo>
                <a:lnTo>
                  <a:pt x="53150" y="43440"/>
                </a:lnTo>
                <a:lnTo>
                  <a:pt x="53140" y="43440"/>
                </a:lnTo>
                <a:lnTo>
                  <a:pt x="53140" y="43430"/>
                </a:lnTo>
                <a:lnTo>
                  <a:pt x="53140" y="43420"/>
                </a:lnTo>
                <a:lnTo>
                  <a:pt x="53130" y="43420"/>
                </a:lnTo>
                <a:lnTo>
                  <a:pt x="53130" y="43410"/>
                </a:lnTo>
                <a:lnTo>
                  <a:pt x="53120" y="43400"/>
                </a:lnTo>
                <a:lnTo>
                  <a:pt x="53110" y="43390"/>
                </a:lnTo>
                <a:lnTo>
                  <a:pt x="53100" y="43390"/>
                </a:lnTo>
                <a:lnTo>
                  <a:pt x="53100" y="43380"/>
                </a:lnTo>
                <a:lnTo>
                  <a:pt x="53090" y="43380"/>
                </a:lnTo>
                <a:lnTo>
                  <a:pt x="53100" y="43370"/>
                </a:lnTo>
                <a:lnTo>
                  <a:pt x="53090" y="43370"/>
                </a:lnTo>
                <a:lnTo>
                  <a:pt x="53090" y="43360"/>
                </a:lnTo>
                <a:lnTo>
                  <a:pt x="53090" y="43350"/>
                </a:lnTo>
                <a:lnTo>
                  <a:pt x="53080" y="43350"/>
                </a:lnTo>
                <a:lnTo>
                  <a:pt x="53080" y="43340"/>
                </a:lnTo>
                <a:lnTo>
                  <a:pt x="53090" y="43340"/>
                </a:lnTo>
                <a:lnTo>
                  <a:pt x="53090" y="43330"/>
                </a:lnTo>
                <a:lnTo>
                  <a:pt x="53080" y="43330"/>
                </a:lnTo>
                <a:lnTo>
                  <a:pt x="53070" y="43320"/>
                </a:lnTo>
                <a:lnTo>
                  <a:pt x="53060" y="43320"/>
                </a:lnTo>
                <a:lnTo>
                  <a:pt x="53060" y="43310"/>
                </a:lnTo>
                <a:lnTo>
                  <a:pt x="53070" y="43300"/>
                </a:lnTo>
                <a:lnTo>
                  <a:pt x="53080" y="43300"/>
                </a:lnTo>
                <a:lnTo>
                  <a:pt x="53080" y="43290"/>
                </a:lnTo>
                <a:lnTo>
                  <a:pt x="53080" y="43280"/>
                </a:lnTo>
                <a:lnTo>
                  <a:pt x="53090" y="43280"/>
                </a:lnTo>
                <a:lnTo>
                  <a:pt x="53100" y="43280"/>
                </a:lnTo>
                <a:lnTo>
                  <a:pt x="53100" y="43270"/>
                </a:lnTo>
                <a:lnTo>
                  <a:pt x="53090" y="43270"/>
                </a:lnTo>
                <a:lnTo>
                  <a:pt x="53080" y="43270"/>
                </a:lnTo>
                <a:lnTo>
                  <a:pt x="53080" y="43260"/>
                </a:lnTo>
                <a:lnTo>
                  <a:pt x="53070" y="43260"/>
                </a:lnTo>
                <a:lnTo>
                  <a:pt x="53060" y="43260"/>
                </a:lnTo>
                <a:lnTo>
                  <a:pt x="53050" y="43250"/>
                </a:lnTo>
                <a:lnTo>
                  <a:pt x="53040" y="43250"/>
                </a:lnTo>
                <a:lnTo>
                  <a:pt x="53040" y="43240"/>
                </a:lnTo>
                <a:lnTo>
                  <a:pt x="53030" y="43240"/>
                </a:lnTo>
                <a:lnTo>
                  <a:pt x="53020" y="43240"/>
                </a:lnTo>
                <a:lnTo>
                  <a:pt x="53010" y="43240"/>
                </a:lnTo>
                <a:lnTo>
                  <a:pt x="53010" y="43230"/>
                </a:lnTo>
                <a:lnTo>
                  <a:pt x="53000" y="43230"/>
                </a:lnTo>
                <a:lnTo>
                  <a:pt x="52990" y="43230"/>
                </a:lnTo>
                <a:lnTo>
                  <a:pt x="52980" y="43230"/>
                </a:lnTo>
                <a:lnTo>
                  <a:pt x="52980" y="43220"/>
                </a:lnTo>
                <a:lnTo>
                  <a:pt x="52970" y="43220"/>
                </a:lnTo>
                <a:lnTo>
                  <a:pt x="52960" y="43220"/>
                </a:lnTo>
                <a:lnTo>
                  <a:pt x="52980" y="43190"/>
                </a:lnTo>
                <a:lnTo>
                  <a:pt x="52980" y="43180"/>
                </a:lnTo>
                <a:lnTo>
                  <a:pt x="52980" y="43170"/>
                </a:lnTo>
                <a:lnTo>
                  <a:pt x="52990" y="43170"/>
                </a:lnTo>
                <a:lnTo>
                  <a:pt x="52990" y="43160"/>
                </a:lnTo>
                <a:lnTo>
                  <a:pt x="53000" y="43160"/>
                </a:lnTo>
                <a:lnTo>
                  <a:pt x="53010" y="43160"/>
                </a:lnTo>
                <a:lnTo>
                  <a:pt x="53010" y="43150"/>
                </a:lnTo>
                <a:lnTo>
                  <a:pt x="53020" y="43150"/>
                </a:lnTo>
                <a:lnTo>
                  <a:pt x="53020" y="43140"/>
                </a:lnTo>
                <a:lnTo>
                  <a:pt x="53030" y="43140"/>
                </a:lnTo>
                <a:lnTo>
                  <a:pt x="53030" y="43150"/>
                </a:lnTo>
                <a:lnTo>
                  <a:pt x="53040" y="43150"/>
                </a:lnTo>
                <a:lnTo>
                  <a:pt x="53050" y="43150"/>
                </a:lnTo>
                <a:lnTo>
                  <a:pt x="53060" y="43150"/>
                </a:lnTo>
                <a:lnTo>
                  <a:pt x="53070" y="43160"/>
                </a:lnTo>
                <a:lnTo>
                  <a:pt x="53070" y="43170"/>
                </a:lnTo>
                <a:lnTo>
                  <a:pt x="53080" y="43170"/>
                </a:lnTo>
                <a:lnTo>
                  <a:pt x="53090" y="43160"/>
                </a:lnTo>
                <a:lnTo>
                  <a:pt x="53090" y="43150"/>
                </a:lnTo>
                <a:lnTo>
                  <a:pt x="53090" y="43140"/>
                </a:lnTo>
                <a:lnTo>
                  <a:pt x="53100" y="43140"/>
                </a:lnTo>
                <a:lnTo>
                  <a:pt x="53100" y="43130"/>
                </a:lnTo>
                <a:lnTo>
                  <a:pt x="53100" y="43120"/>
                </a:lnTo>
                <a:lnTo>
                  <a:pt x="53110" y="43120"/>
                </a:lnTo>
                <a:lnTo>
                  <a:pt x="53110" y="43110"/>
                </a:lnTo>
                <a:lnTo>
                  <a:pt x="53120" y="43100"/>
                </a:lnTo>
                <a:lnTo>
                  <a:pt x="53130" y="43100"/>
                </a:lnTo>
                <a:lnTo>
                  <a:pt x="53140" y="43100"/>
                </a:lnTo>
                <a:lnTo>
                  <a:pt x="53140" y="43090"/>
                </a:lnTo>
                <a:lnTo>
                  <a:pt x="53140" y="43080"/>
                </a:lnTo>
                <a:lnTo>
                  <a:pt x="53130" y="43070"/>
                </a:lnTo>
                <a:lnTo>
                  <a:pt x="53130" y="43060"/>
                </a:lnTo>
                <a:lnTo>
                  <a:pt x="53140" y="43060"/>
                </a:lnTo>
                <a:lnTo>
                  <a:pt x="53140" y="43050"/>
                </a:lnTo>
                <a:lnTo>
                  <a:pt x="53130" y="43050"/>
                </a:lnTo>
                <a:lnTo>
                  <a:pt x="53130" y="43040"/>
                </a:lnTo>
                <a:lnTo>
                  <a:pt x="53120" y="43040"/>
                </a:lnTo>
                <a:lnTo>
                  <a:pt x="53120" y="43050"/>
                </a:lnTo>
                <a:lnTo>
                  <a:pt x="53110" y="43050"/>
                </a:lnTo>
                <a:lnTo>
                  <a:pt x="53110" y="43040"/>
                </a:lnTo>
                <a:lnTo>
                  <a:pt x="53100" y="43040"/>
                </a:lnTo>
                <a:lnTo>
                  <a:pt x="53090" y="43040"/>
                </a:lnTo>
                <a:lnTo>
                  <a:pt x="53080" y="43040"/>
                </a:lnTo>
                <a:lnTo>
                  <a:pt x="53080" y="43030"/>
                </a:lnTo>
                <a:lnTo>
                  <a:pt x="53070" y="43030"/>
                </a:lnTo>
                <a:lnTo>
                  <a:pt x="53060" y="43030"/>
                </a:lnTo>
                <a:lnTo>
                  <a:pt x="53050" y="43040"/>
                </a:lnTo>
                <a:lnTo>
                  <a:pt x="53040" y="43040"/>
                </a:lnTo>
                <a:lnTo>
                  <a:pt x="53040" y="43050"/>
                </a:lnTo>
                <a:lnTo>
                  <a:pt x="53030" y="43040"/>
                </a:lnTo>
                <a:lnTo>
                  <a:pt x="53020" y="43030"/>
                </a:lnTo>
                <a:lnTo>
                  <a:pt x="53020" y="43020"/>
                </a:lnTo>
                <a:lnTo>
                  <a:pt x="53010" y="43020"/>
                </a:lnTo>
                <a:lnTo>
                  <a:pt x="53000" y="43020"/>
                </a:lnTo>
                <a:lnTo>
                  <a:pt x="52990" y="43020"/>
                </a:lnTo>
                <a:lnTo>
                  <a:pt x="52980" y="43020"/>
                </a:lnTo>
                <a:lnTo>
                  <a:pt x="52990" y="43020"/>
                </a:lnTo>
                <a:lnTo>
                  <a:pt x="52990" y="43010"/>
                </a:lnTo>
                <a:lnTo>
                  <a:pt x="52980" y="43010"/>
                </a:lnTo>
                <a:lnTo>
                  <a:pt x="52990" y="43000"/>
                </a:lnTo>
                <a:lnTo>
                  <a:pt x="53000" y="43000"/>
                </a:lnTo>
                <a:lnTo>
                  <a:pt x="53010" y="43000"/>
                </a:lnTo>
                <a:lnTo>
                  <a:pt x="53020" y="43000"/>
                </a:lnTo>
                <a:lnTo>
                  <a:pt x="53030" y="43000"/>
                </a:lnTo>
                <a:lnTo>
                  <a:pt x="53030" y="42990"/>
                </a:lnTo>
                <a:lnTo>
                  <a:pt x="53040" y="42990"/>
                </a:lnTo>
                <a:lnTo>
                  <a:pt x="53040" y="42980"/>
                </a:lnTo>
                <a:lnTo>
                  <a:pt x="53040" y="42970"/>
                </a:lnTo>
                <a:lnTo>
                  <a:pt x="53050" y="42960"/>
                </a:lnTo>
                <a:lnTo>
                  <a:pt x="53040" y="42960"/>
                </a:lnTo>
                <a:lnTo>
                  <a:pt x="53040" y="42950"/>
                </a:lnTo>
                <a:lnTo>
                  <a:pt x="53030" y="42950"/>
                </a:lnTo>
                <a:lnTo>
                  <a:pt x="53030" y="42940"/>
                </a:lnTo>
                <a:lnTo>
                  <a:pt x="53020" y="42940"/>
                </a:lnTo>
                <a:lnTo>
                  <a:pt x="53020" y="42930"/>
                </a:lnTo>
                <a:lnTo>
                  <a:pt x="53020" y="42940"/>
                </a:lnTo>
                <a:lnTo>
                  <a:pt x="53010" y="42940"/>
                </a:lnTo>
                <a:lnTo>
                  <a:pt x="53000" y="42950"/>
                </a:lnTo>
                <a:lnTo>
                  <a:pt x="53000" y="42940"/>
                </a:lnTo>
                <a:lnTo>
                  <a:pt x="52990" y="42940"/>
                </a:lnTo>
                <a:lnTo>
                  <a:pt x="52990" y="42930"/>
                </a:lnTo>
                <a:lnTo>
                  <a:pt x="53000" y="42930"/>
                </a:lnTo>
                <a:lnTo>
                  <a:pt x="52990" y="42930"/>
                </a:lnTo>
                <a:lnTo>
                  <a:pt x="52990" y="42920"/>
                </a:lnTo>
                <a:lnTo>
                  <a:pt x="52990" y="42910"/>
                </a:lnTo>
                <a:lnTo>
                  <a:pt x="52980" y="42910"/>
                </a:lnTo>
                <a:lnTo>
                  <a:pt x="52970" y="42920"/>
                </a:lnTo>
                <a:lnTo>
                  <a:pt x="52970" y="42910"/>
                </a:lnTo>
                <a:lnTo>
                  <a:pt x="52980" y="42900"/>
                </a:lnTo>
                <a:lnTo>
                  <a:pt x="52980" y="42890"/>
                </a:lnTo>
                <a:lnTo>
                  <a:pt x="52980" y="42880"/>
                </a:lnTo>
                <a:lnTo>
                  <a:pt x="52970" y="42880"/>
                </a:lnTo>
                <a:lnTo>
                  <a:pt x="52970" y="42870"/>
                </a:lnTo>
                <a:lnTo>
                  <a:pt x="52970" y="42860"/>
                </a:lnTo>
                <a:lnTo>
                  <a:pt x="52980" y="42850"/>
                </a:lnTo>
                <a:lnTo>
                  <a:pt x="52980" y="42840"/>
                </a:lnTo>
                <a:lnTo>
                  <a:pt x="52980" y="42830"/>
                </a:lnTo>
                <a:lnTo>
                  <a:pt x="52990" y="42830"/>
                </a:lnTo>
                <a:lnTo>
                  <a:pt x="52980" y="42820"/>
                </a:lnTo>
                <a:lnTo>
                  <a:pt x="52980" y="42810"/>
                </a:lnTo>
                <a:lnTo>
                  <a:pt x="52980" y="42800"/>
                </a:lnTo>
                <a:lnTo>
                  <a:pt x="52980" y="42790"/>
                </a:lnTo>
                <a:lnTo>
                  <a:pt x="52980" y="42780"/>
                </a:lnTo>
                <a:lnTo>
                  <a:pt x="52980" y="42770"/>
                </a:lnTo>
                <a:lnTo>
                  <a:pt x="52980" y="42760"/>
                </a:lnTo>
                <a:lnTo>
                  <a:pt x="52980" y="42750"/>
                </a:lnTo>
                <a:lnTo>
                  <a:pt x="52980" y="42740"/>
                </a:lnTo>
                <a:lnTo>
                  <a:pt x="52970" y="42740"/>
                </a:lnTo>
                <a:lnTo>
                  <a:pt x="52970" y="42730"/>
                </a:lnTo>
                <a:lnTo>
                  <a:pt x="52970" y="42720"/>
                </a:lnTo>
                <a:lnTo>
                  <a:pt x="52970" y="42710"/>
                </a:lnTo>
                <a:lnTo>
                  <a:pt x="52970" y="42700"/>
                </a:lnTo>
                <a:lnTo>
                  <a:pt x="52960" y="42690"/>
                </a:lnTo>
                <a:lnTo>
                  <a:pt x="52960" y="42680"/>
                </a:lnTo>
                <a:lnTo>
                  <a:pt x="52950" y="42680"/>
                </a:lnTo>
                <a:lnTo>
                  <a:pt x="52950" y="42690"/>
                </a:lnTo>
                <a:lnTo>
                  <a:pt x="52940" y="42690"/>
                </a:lnTo>
                <a:lnTo>
                  <a:pt x="52940" y="42680"/>
                </a:lnTo>
                <a:lnTo>
                  <a:pt x="52930" y="42680"/>
                </a:lnTo>
                <a:lnTo>
                  <a:pt x="52920" y="42680"/>
                </a:lnTo>
                <a:lnTo>
                  <a:pt x="52920" y="42670"/>
                </a:lnTo>
                <a:lnTo>
                  <a:pt x="52910" y="42670"/>
                </a:lnTo>
                <a:lnTo>
                  <a:pt x="52900" y="42670"/>
                </a:lnTo>
                <a:lnTo>
                  <a:pt x="52890" y="42670"/>
                </a:lnTo>
                <a:lnTo>
                  <a:pt x="52880" y="42670"/>
                </a:lnTo>
                <a:lnTo>
                  <a:pt x="52870" y="42670"/>
                </a:lnTo>
                <a:lnTo>
                  <a:pt x="52860" y="42670"/>
                </a:lnTo>
                <a:lnTo>
                  <a:pt x="52850" y="42670"/>
                </a:lnTo>
                <a:lnTo>
                  <a:pt x="52840" y="42670"/>
                </a:lnTo>
                <a:lnTo>
                  <a:pt x="52830" y="42670"/>
                </a:lnTo>
                <a:lnTo>
                  <a:pt x="52820" y="42680"/>
                </a:lnTo>
                <a:lnTo>
                  <a:pt x="52810" y="42670"/>
                </a:lnTo>
                <a:lnTo>
                  <a:pt x="52800" y="42670"/>
                </a:lnTo>
                <a:lnTo>
                  <a:pt x="52790" y="42670"/>
                </a:lnTo>
                <a:lnTo>
                  <a:pt x="52790" y="42680"/>
                </a:lnTo>
                <a:lnTo>
                  <a:pt x="52790" y="42690"/>
                </a:lnTo>
                <a:lnTo>
                  <a:pt x="52790" y="42700"/>
                </a:lnTo>
                <a:lnTo>
                  <a:pt x="52790" y="42710"/>
                </a:lnTo>
                <a:lnTo>
                  <a:pt x="52790" y="42720"/>
                </a:lnTo>
                <a:lnTo>
                  <a:pt x="52770" y="42710"/>
                </a:lnTo>
                <a:lnTo>
                  <a:pt x="52700" y="42710"/>
                </a:lnTo>
                <a:lnTo>
                  <a:pt x="52670" y="42750"/>
                </a:lnTo>
                <a:lnTo>
                  <a:pt x="52660" y="42800"/>
                </a:lnTo>
                <a:lnTo>
                  <a:pt x="52630" y="42860"/>
                </a:lnTo>
                <a:lnTo>
                  <a:pt x="52540" y="42940"/>
                </a:lnTo>
                <a:lnTo>
                  <a:pt x="52540" y="42950"/>
                </a:lnTo>
                <a:lnTo>
                  <a:pt x="52530" y="42940"/>
                </a:lnTo>
                <a:lnTo>
                  <a:pt x="52530" y="42930"/>
                </a:lnTo>
                <a:lnTo>
                  <a:pt x="52520" y="42930"/>
                </a:lnTo>
                <a:lnTo>
                  <a:pt x="52520" y="42920"/>
                </a:lnTo>
                <a:lnTo>
                  <a:pt x="52510" y="42920"/>
                </a:lnTo>
                <a:lnTo>
                  <a:pt x="52500" y="42920"/>
                </a:lnTo>
                <a:lnTo>
                  <a:pt x="52500" y="42910"/>
                </a:lnTo>
                <a:lnTo>
                  <a:pt x="52500" y="42900"/>
                </a:lnTo>
                <a:lnTo>
                  <a:pt x="52490" y="42900"/>
                </a:lnTo>
                <a:lnTo>
                  <a:pt x="52490" y="42890"/>
                </a:lnTo>
                <a:lnTo>
                  <a:pt x="52480" y="42890"/>
                </a:lnTo>
                <a:lnTo>
                  <a:pt x="52470" y="42890"/>
                </a:lnTo>
                <a:lnTo>
                  <a:pt x="52470" y="42880"/>
                </a:lnTo>
                <a:lnTo>
                  <a:pt x="52460" y="42880"/>
                </a:lnTo>
                <a:lnTo>
                  <a:pt x="52460" y="42870"/>
                </a:lnTo>
                <a:lnTo>
                  <a:pt x="52450" y="42870"/>
                </a:lnTo>
                <a:lnTo>
                  <a:pt x="52440" y="42860"/>
                </a:lnTo>
                <a:lnTo>
                  <a:pt x="52430" y="42860"/>
                </a:lnTo>
                <a:lnTo>
                  <a:pt x="52430" y="42850"/>
                </a:lnTo>
                <a:lnTo>
                  <a:pt x="52420" y="42850"/>
                </a:lnTo>
                <a:lnTo>
                  <a:pt x="52420" y="42840"/>
                </a:lnTo>
                <a:lnTo>
                  <a:pt x="52410" y="42840"/>
                </a:lnTo>
                <a:lnTo>
                  <a:pt x="52400" y="42840"/>
                </a:lnTo>
                <a:lnTo>
                  <a:pt x="52400" y="42830"/>
                </a:lnTo>
                <a:lnTo>
                  <a:pt x="52390" y="42830"/>
                </a:lnTo>
                <a:lnTo>
                  <a:pt x="52390" y="42820"/>
                </a:lnTo>
                <a:lnTo>
                  <a:pt x="52380" y="42820"/>
                </a:lnTo>
                <a:lnTo>
                  <a:pt x="52370" y="42820"/>
                </a:lnTo>
                <a:lnTo>
                  <a:pt x="52360" y="42820"/>
                </a:lnTo>
                <a:lnTo>
                  <a:pt x="52350" y="42820"/>
                </a:lnTo>
                <a:lnTo>
                  <a:pt x="52350" y="42810"/>
                </a:lnTo>
                <a:lnTo>
                  <a:pt x="52340" y="42810"/>
                </a:lnTo>
                <a:lnTo>
                  <a:pt x="52330" y="42810"/>
                </a:lnTo>
                <a:lnTo>
                  <a:pt x="52330" y="42800"/>
                </a:lnTo>
                <a:lnTo>
                  <a:pt x="52330" y="42790"/>
                </a:lnTo>
                <a:lnTo>
                  <a:pt x="52320" y="42790"/>
                </a:lnTo>
                <a:lnTo>
                  <a:pt x="52310" y="42790"/>
                </a:lnTo>
                <a:lnTo>
                  <a:pt x="52310" y="42780"/>
                </a:lnTo>
                <a:lnTo>
                  <a:pt x="52300" y="42780"/>
                </a:lnTo>
                <a:lnTo>
                  <a:pt x="52290" y="42780"/>
                </a:lnTo>
                <a:lnTo>
                  <a:pt x="52290" y="42770"/>
                </a:lnTo>
                <a:lnTo>
                  <a:pt x="52280" y="42760"/>
                </a:lnTo>
                <a:lnTo>
                  <a:pt x="52280" y="42750"/>
                </a:lnTo>
                <a:lnTo>
                  <a:pt x="52270" y="42740"/>
                </a:lnTo>
                <a:lnTo>
                  <a:pt x="52260" y="42730"/>
                </a:lnTo>
                <a:lnTo>
                  <a:pt x="52250" y="42730"/>
                </a:lnTo>
                <a:lnTo>
                  <a:pt x="52250" y="42720"/>
                </a:lnTo>
                <a:lnTo>
                  <a:pt x="52250" y="42710"/>
                </a:lnTo>
                <a:lnTo>
                  <a:pt x="52240" y="42710"/>
                </a:lnTo>
                <a:lnTo>
                  <a:pt x="52240" y="42700"/>
                </a:lnTo>
                <a:lnTo>
                  <a:pt x="52230" y="42700"/>
                </a:lnTo>
                <a:lnTo>
                  <a:pt x="52230" y="42690"/>
                </a:lnTo>
                <a:lnTo>
                  <a:pt x="52220" y="42690"/>
                </a:lnTo>
                <a:lnTo>
                  <a:pt x="52220" y="42680"/>
                </a:lnTo>
                <a:lnTo>
                  <a:pt x="52210" y="42680"/>
                </a:lnTo>
                <a:lnTo>
                  <a:pt x="52200" y="42680"/>
                </a:lnTo>
                <a:lnTo>
                  <a:pt x="52190" y="42670"/>
                </a:lnTo>
                <a:lnTo>
                  <a:pt x="52180" y="42660"/>
                </a:lnTo>
                <a:lnTo>
                  <a:pt x="52170" y="42660"/>
                </a:lnTo>
                <a:lnTo>
                  <a:pt x="52160" y="42660"/>
                </a:lnTo>
                <a:lnTo>
                  <a:pt x="52160" y="42670"/>
                </a:lnTo>
                <a:lnTo>
                  <a:pt x="52150" y="42670"/>
                </a:lnTo>
                <a:lnTo>
                  <a:pt x="52150" y="42660"/>
                </a:lnTo>
                <a:lnTo>
                  <a:pt x="52140" y="42660"/>
                </a:lnTo>
                <a:lnTo>
                  <a:pt x="52140" y="42650"/>
                </a:lnTo>
                <a:lnTo>
                  <a:pt x="52130" y="42650"/>
                </a:lnTo>
                <a:lnTo>
                  <a:pt x="52140" y="42640"/>
                </a:lnTo>
                <a:lnTo>
                  <a:pt x="52140" y="42630"/>
                </a:lnTo>
                <a:lnTo>
                  <a:pt x="52130" y="42630"/>
                </a:lnTo>
                <a:lnTo>
                  <a:pt x="52130" y="42620"/>
                </a:lnTo>
                <a:lnTo>
                  <a:pt x="52120" y="42620"/>
                </a:lnTo>
                <a:lnTo>
                  <a:pt x="52110" y="42620"/>
                </a:lnTo>
                <a:lnTo>
                  <a:pt x="52110" y="42610"/>
                </a:lnTo>
                <a:lnTo>
                  <a:pt x="52100" y="42610"/>
                </a:lnTo>
                <a:lnTo>
                  <a:pt x="52090" y="42610"/>
                </a:lnTo>
                <a:lnTo>
                  <a:pt x="52090" y="42600"/>
                </a:lnTo>
                <a:lnTo>
                  <a:pt x="52080" y="42600"/>
                </a:lnTo>
                <a:lnTo>
                  <a:pt x="52080" y="42590"/>
                </a:lnTo>
                <a:lnTo>
                  <a:pt x="52070" y="42590"/>
                </a:lnTo>
                <a:lnTo>
                  <a:pt x="52060" y="42580"/>
                </a:lnTo>
                <a:lnTo>
                  <a:pt x="52050" y="42580"/>
                </a:lnTo>
                <a:lnTo>
                  <a:pt x="52050" y="42570"/>
                </a:lnTo>
                <a:lnTo>
                  <a:pt x="52040" y="42570"/>
                </a:lnTo>
                <a:lnTo>
                  <a:pt x="52040" y="42580"/>
                </a:lnTo>
                <a:lnTo>
                  <a:pt x="52030" y="42580"/>
                </a:lnTo>
                <a:lnTo>
                  <a:pt x="52030" y="42570"/>
                </a:lnTo>
                <a:lnTo>
                  <a:pt x="52020" y="42560"/>
                </a:lnTo>
                <a:lnTo>
                  <a:pt x="52010" y="42560"/>
                </a:lnTo>
                <a:lnTo>
                  <a:pt x="52010" y="42550"/>
                </a:lnTo>
                <a:lnTo>
                  <a:pt x="52020" y="42540"/>
                </a:lnTo>
                <a:lnTo>
                  <a:pt x="52030" y="42540"/>
                </a:lnTo>
                <a:lnTo>
                  <a:pt x="52030" y="42530"/>
                </a:lnTo>
                <a:lnTo>
                  <a:pt x="52020" y="42530"/>
                </a:lnTo>
                <a:lnTo>
                  <a:pt x="52020" y="42520"/>
                </a:lnTo>
                <a:lnTo>
                  <a:pt x="52010" y="42520"/>
                </a:lnTo>
                <a:lnTo>
                  <a:pt x="52010" y="42510"/>
                </a:lnTo>
                <a:lnTo>
                  <a:pt x="52010" y="42500"/>
                </a:lnTo>
                <a:lnTo>
                  <a:pt x="52020" y="42500"/>
                </a:lnTo>
                <a:lnTo>
                  <a:pt x="52020" y="42490"/>
                </a:lnTo>
                <a:lnTo>
                  <a:pt x="52010" y="42480"/>
                </a:lnTo>
                <a:lnTo>
                  <a:pt x="52010" y="42490"/>
                </a:lnTo>
                <a:lnTo>
                  <a:pt x="52000" y="42490"/>
                </a:lnTo>
                <a:lnTo>
                  <a:pt x="52000" y="42480"/>
                </a:lnTo>
                <a:lnTo>
                  <a:pt x="51990" y="42480"/>
                </a:lnTo>
                <a:lnTo>
                  <a:pt x="51990" y="42470"/>
                </a:lnTo>
                <a:lnTo>
                  <a:pt x="51980" y="42470"/>
                </a:lnTo>
                <a:lnTo>
                  <a:pt x="51970" y="42470"/>
                </a:lnTo>
                <a:lnTo>
                  <a:pt x="51970" y="42460"/>
                </a:lnTo>
                <a:lnTo>
                  <a:pt x="51970" y="42450"/>
                </a:lnTo>
                <a:lnTo>
                  <a:pt x="51970" y="42440"/>
                </a:lnTo>
                <a:lnTo>
                  <a:pt x="51970" y="42430"/>
                </a:lnTo>
                <a:lnTo>
                  <a:pt x="51960" y="42430"/>
                </a:lnTo>
                <a:lnTo>
                  <a:pt x="51950" y="42430"/>
                </a:lnTo>
                <a:lnTo>
                  <a:pt x="51950" y="42420"/>
                </a:lnTo>
                <a:lnTo>
                  <a:pt x="51940" y="42420"/>
                </a:lnTo>
                <a:lnTo>
                  <a:pt x="51940" y="42410"/>
                </a:lnTo>
                <a:lnTo>
                  <a:pt x="51930" y="42410"/>
                </a:lnTo>
                <a:lnTo>
                  <a:pt x="51920" y="42410"/>
                </a:lnTo>
                <a:lnTo>
                  <a:pt x="51920" y="42400"/>
                </a:lnTo>
                <a:lnTo>
                  <a:pt x="51910" y="42400"/>
                </a:lnTo>
                <a:lnTo>
                  <a:pt x="51900" y="42410"/>
                </a:lnTo>
                <a:lnTo>
                  <a:pt x="51900" y="42400"/>
                </a:lnTo>
                <a:lnTo>
                  <a:pt x="51900" y="42390"/>
                </a:lnTo>
                <a:lnTo>
                  <a:pt x="51890" y="42390"/>
                </a:lnTo>
                <a:lnTo>
                  <a:pt x="51890" y="42380"/>
                </a:lnTo>
                <a:lnTo>
                  <a:pt x="51880" y="42380"/>
                </a:lnTo>
                <a:lnTo>
                  <a:pt x="51880" y="42370"/>
                </a:lnTo>
                <a:lnTo>
                  <a:pt x="51870" y="42370"/>
                </a:lnTo>
                <a:lnTo>
                  <a:pt x="51860" y="42360"/>
                </a:lnTo>
                <a:lnTo>
                  <a:pt x="51850" y="42360"/>
                </a:lnTo>
                <a:lnTo>
                  <a:pt x="51840" y="42350"/>
                </a:lnTo>
                <a:lnTo>
                  <a:pt x="51830" y="42350"/>
                </a:lnTo>
                <a:lnTo>
                  <a:pt x="51830" y="42340"/>
                </a:lnTo>
                <a:lnTo>
                  <a:pt x="51820" y="42340"/>
                </a:lnTo>
                <a:lnTo>
                  <a:pt x="51820" y="42330"/>
                </a:lnTo>
                <a:lnTo>
                  <a:pt x="51820" y="42320"/>
                </a:lnTo>
                <a:lnTo>
                  <a:pt x="51810" y="42320"/>
                </a:lnTo>
                <a:lnTo>
                  <a:pt x="51810" y="42330"/>
                </a:lnTo>
                <a:lnTo>
                  <a:pt x="51810" y="42320"/>
                </a:lnTo>
                <a:lnTo>
                  <a:pt x="51800" y="42320"/>
                </a:lnTo>
                <a:lnTo>
                  <a:pt x="51790" y="42320"/>
                </a:lnTo>
                <a:lnTo>
                  <a:pt x="51780" y="42320"/>
                </a:lnTo>
                <a:lnTo>
                  <a:pt x="51780" y="42310"/>
                </a:lnTo>
                <a:lnTo>
                  <a:pt x="51770" y="42310"/>
                </a:lnTo>
                <a:lnTo>
                  <a:pt x="51770" y="42300"/>
                </a:lnTo>
                <a:lnTo>
                  <a:pt x="51760" y="42300"/>
                </a:lnTo>
                <a:lnTo>
                  <a:pt x="51750" y="42300"/>
                </a:lnTo>
                <a:lnTo>
                  <a:pt x="51750" y="42290"/>
                </a:lnTo>
                <a:lnTo>
                  <a:pt x="51740" y="42290"/>
                </a:lnTo>
                <a:lnTo>
                  <a:pt x="51730" y="42290"/>
                </a:lnTo>
                <a:lnTo>
                  <a:pt x="51720" y="42280"/>
                </a:lnTo>
                <a:lnTo>
                  <a:pt x="51710" y="42280"/>
                </a:lnTo>
                <a:lnTo>
                  <a:pt x="51710" y="42270"/>
                </a:lnTo>
                <a:lnTo>
                  <a:pt x="51600" y="42140"/>
                </a:lnTo>
                <a:lnTo>
                  <a:pt x="51540" y="42080"/>
                </a:lnTo>
                <a:lnTo>
                  <a:pt x="51440" y="41950"/>
                </a:lnTo>
                <a:lnTo>
                  <a:pt x="51410" y="41910"/>
                </a:lnTo>
                <a:lnTo>
                  <a:pt x="51160" y="41620"/>
                </a:lnTo>
                <a:lnTo>
                  <a:pt x="50960" y="41380"/>
                </a:lnTo>
                <a:lnTo>
                  <a:pt x="50910" y="41320"/>
                </a:lnTo>
                <a:lnTo>
                  <a:pt x="50790" y="41190"/>
                </a:lnTo>
                <a:lnTo>
                  <a:pt x="50700" y="41080"/>
                </a:lnTo>
                <a:lnTo>
                  <a:pt x="50600" y="40960"/>
                </a:lnTo>
                <a:lnTo>
                  <a:pt x="50530" y="40880"/>
                </a:lnTo>
                <a:lnTo>
                  <a:pt x="50460" y="40800"/>
                </a:lnTo>
                <a:lnTo>
                  <a:pt x="50340" y="40650"/>
                </a:lnTo>
                <a:lnTo>
                  <a:pt x="50260" y="40620"/>
                </a:lnTo>
                <a:lnTo>
                  <a:pt x="50220" y="40590"/>
                </a:lnTo>
                <a:lnTo>
                  <a:pt x="50160" y="40500"/>
                </a:lnTo>
                <a:lnTo>
                  <a:pt x="50120" y="40460"/>
                </a:lnTo>
                <a:lnTo>
                  <a:pt x="50100" y="40440"/>
                </a:lnTo>
                <a:lnTo>
                  <a:pt x="50090" y="40440"/>
                </a:lnTo>
                <a:lnTo>
                  <a:pt x="50080" y="40440"/>
                </a:lnTo>
                <a:lnTo>
                  <a:pt x="50030" y="40440"/>
                </a:lnTo>
                <a:lnTo>
                  <a:pt x="49990" y="40440"/>
                </a:lnTo>
                <a:lnTo>
                  <a:pt x="49960" y="40440"/>
                </a:lnTo>
                <a:lnTo>
                  <a:pt x="49940" y="40430"/>
                </a:lnTo>
                <a:lnTo>
                  <a:pt x="49930" y="40420"/>
                </a:lnTo>
                <a:lnTo>
                  <a:pt x="49920" y="40390"/>
                </a:lnTo>
                <a:lnTo>
                  <a:pt x="49910" y="40350"/>
                </a:lnTo>
                <a:lnTo>
                  <a:pt x="49900" y="40340"/>
                </a:lnTo>
                <a:lnTo>
                  <a:pt x="49890" y="40340"/>
                </a:lnTo>
                <a:lnTo>
                  <a:pt x="49880" y="40350"/>
                </a:lnTo>
                <a:lnTo>
                  <a:pt x="49850" y="40360"/>
                </a:lnTo>
                <a:lnTo>
                  <a:pt x="49830" y="40370"/>
                </a:lnTo>
                <a:lnTo>
                  <a:pt x="49810" y="40380"/>
                </a:lnTo>
                <a:lnTo>
                  <a:pt x="49800" y="40390"/>
                </a:lnTo>
                <a:lnTo>
                  <a:pt x="49790" y="40390"/>
                </a:lnTo>
                <a:lnTo>
                  <a:pt x="49780" y="40400"/>
                </a:lnTo>
                <a:lnTo>
                  <a:pt x="49770" y="40400"/>
                </a:lnTo>
                <a:lnTo>
                  <a:pt x="49760" y="40390"/>
                </a:lnTo>
                <a:lnTo>
                  <a:pt x="49750" y="40390"/>
                </a:lnTo>
                <a:lnTo>
                  <a:pt x="49740" y="40390"/>
                </a:lnTo>
                <a:lnTo>
                  <a:pt x="49730" y="40380"/>
                </a:lnTo>
                <a:lnTo>
                  <a:pt x="49730" y="40370"/>
                </a:lnTo>
                <a:lnTo>
                  <a:pt x="49730" y="40360"/>
                </a:lnTo>
                <a:lnTo>
                  <a:pt x="49730" y="40340"/>
                </a:lnTo>
                <a:lnTo>
                  <a:pt x="49710" y="40280"/>
                </a:lnTo>
                <a:lnTo>
                  <a:pt x="49710" y="40250"/>
                </a:lnTo>
                <a:lnTo>
                  <a:pt x="49700" y="40200"/>
                </a:lnTo>
                <a:lnTo>
                  <a:pt x="49690" y="40160"/>
                </a:lnTo>
                <a:lnTo>
                  <a:pt x="49680" y="40130"/>
                </a:lnTo>
                <a:lnTo>
                  <a:pt x="49670" y="40110"/>
                </a:lnTo>
                <a:lnTo>
                  <a:pt x="49670" y="40080"/>
                </a:lnTo>
                <a:lnTo>
                  <a:pt x="49680" y="40060"/>
                </a:lnTo>
                <a:lnTo>
                  <a:pt x="49680" y="40050"/>
                </a:lnTo>
                <a:lnTo>
                  <a:pt x="49660" y="40040"/>
                </a:lnTo>
                <a:lnTo>
                  <a:pt x="49640" y="40030"/>
                </a:lnTo>
                <a:lnTo>
                  <a:pt x="49620" y="40010"/>
                </a:lnTo>
                <a:lnTo>
                  <a:pt x="49600" y="40000"/>
                </a:lnTo>
                <a:lnTo>
                  <a:pt x="49590" y="39990"/>
                </a:lnTo>
                <a:lnTo>
                  <a:pt x="49590" y="39980"/>
                </a:lnTo>
                <a:lnTo>
                  <a:pt x="49580" y="39950"/>
                </a:lnTo>
                <a:lnTo>
                  <a:pt x="49590" y="39930"/>
                </a:lnTo>
                <a:lnTo>
                  <a:pt x="49580" y="39910"/>
                </a:lnTo>
                <a:lnTo>
                  <a:pt x="49580" y="39900"/>
                </a:lnTo>
                <a:lnTo>
                  <a:pt x="49570" y="39890"/>
                </a:lnTo>
                <a:lnTo>
                  <a:pt x="49560" y="39880"/>
                </a:lnTo>
                <a:lnTo>
                  <a:pt x="49540" y="39860"/>
                </a:lnTo>
                <a:lnTo>
                  <a:pt x="49530" y="39850"/>
                </a:lnTo>
                <a:lnTo>
                  <a:pt x="49520" y="39850"/>
                </a:lnTo>
                <a:lnTo>
                  <a:pt x="49510" y="39850"/>
                </a:lnTo>
                <a:lnTo>
                  <a:pt x="49490" y="39840"/>
                </a:lnTo>
                <a:lnTo>
                  <a:pt x="49490" y="39830"/>
                </a:lnTo>
                <a:lnTo>
                  <a:pt x="49480" y="39830"/>
                </a:lnTo>
                <a:lnTo>
                  <a:pt x="49470" y="39830"/>
                </a:lnTo>
                <a:lnTo>
                  <a:pt x="49450" y="39830"/>
                </a:lnTo>
                <a:lnTo>
                  <a:pt x="49450" y="39820"/>
                </a:lnTo>
                <a:lnTo>
                  <a:pt x="49440" y="39810"/>
                </a:lnTo>
                <a:lnTo>
                  <a:pt x="49430" y="39790"/>
                </a:lnTo>
                <a:lnTo>
                  <a:pt x="49420" y="39780"/>
                </a:lnTo>
                <a:lnTo>
                  <a:pt x="49400" y="39780"/>
                </a:lnTo>
                <a:lnTo>
                  <a:pt x="49390" y="39780"/>
                </a:lnTo>
                <a:lnTo>
                  <a:pt x="49380" y="39780"/>
                </a:lnTo>
                <a:lnTo>
                  <a:pt x="49380" y="39770"/>
                </a:lnTo>
                <a:lnTo>
                  <a:pt x="49380" y="39760"/>
                </a:lnTo>
                <a:lnTo>
                  <a:pt x="49380" y="39750"/>
                </a:lnTo>
                <a:lnTo>
                  <a:pt x="49380" y="39740"/>
                </a:lnTo>
                <a:lnTo>
                  <a:pt x="49380" y="39720"/>
                </a:lnTo>
                <a:lnTo>
                  <a:pt x="49380" y="39710"/>
                </a:lnTo>
                <a:lnTo>
                  <a:pt x="49380" y="39690"/>
                </a:lnTo>
                <a:lnTo>
                  <a:pt x="49370" y="39660"/>
                </a:lnTo>
                <a:lnTo>
                  <a:pt x="49360" y="39640"/>
                </a:lnTo>
                <a:lnTo>
                  <a:pt x="49350" y="39630"/>
                </a:lnTo>
                <a:lnTo>
                  <a:pt x="49350" y="39620"/>
                </a:lnTo>
                <a:lnTo>
                  <a:pt x="49350" y="39610"/>
                </a:lnTo>
                <a:lnTo>
                  <a:pt x="49350" y="39600"/>
                </a:lnTo>
                <a:lnTo>
                  <a:pt x="49340" y="39590"/>
                </a:lnTo>
                <a:lnTo>
                  <a:pt x="49330" y="39570"/>
                </a:lnTo>
                <a:lnTo>
                  <a:pt x="49310" y="39540"/>
                </a:lnTo>
                <a:lnTo>
                  <a:pt x="49300" y="39530"/>
                </a:lnTo>
                <a:lnTo>
                  <a:pt x="49300" y="39510"/>
                </a:lnTo>
                <a:lnTo>
                  <a:pt x="49310" y="39480"/>
                </a:lnTo>
                <a:lnTo>
                  <a:pt x="49320" y="39460"/>
                </a:lnTo>
                <a:lnTo>
                  <a:pt x="49330" y="39440"/>
                </a:lnTo>
                <a:lnTo>
                  <a:pt x="49340" y="39430"/>
                </a:lnTo>
                <a:lnTo>
                  <a:pt x="49340" y="39420"/>
                </a:lnTo>
                <a:lnTo>
                  <a:pt x="49340" y="39400"/>
                </a:lnTo>
                <a:lnTo>
                  <a:pt x="49340" y="39390"/>
                </a:lnTo>
                <a:lnTo>
                  <a:pt x="49330" y="39380"/>
                </a:lnTo>
                <a:lnTo>
                  <a:pt x="49320" y="39380"/>
                </a:lnTo>
                <a:lnTo>
                  <a:pt x="49310" y="39390"/>
                </a:lnTo>
                <a:lnTo>
                  <a:pt x="49300" y="39390"/>
                </a:lnTo>
                <a:lnTo>
                  <a:pt x="49300" y="39380"/>
                </a:lnTo>
                <a:lnTo>
                  <a:pt x="49290" y="39350"/>
                </a:lnTo>
                <a:lnTo>
                  <a:pt x="49280" y="39330"/>
                </a:lnTo>
                <a:lnTo>
                  <a:pt x="49270" y="39320"/>
                </a:lnTo>
                <a:lnTo>
                  <a:pt x="49240" y="39300"/>
                </a:lnTo>
                <a:lnTo>
                  <a:pt x="49230" y="39290"/>
                </a:lnTo>
                <a:lnTo>
                  <a:pt x="49220" y="39280"/>
                </a:lnTo>
                <a:lnTo>
                  <a:pt x="49220" y="39270"/>
                </a:lnTo>
                <a:lnTo>
                  <a:pt x="49200" y="39260"/>
                </a:lnTo>
                <a:lnTo>
                  <a:pt x="49190" y="39250"/>
                </a:lnTo>
                <a:lnTo>
                  <a:pt x="49180" y="39240"/>
                </a:lnTo>
                <a:lnTo>
                  <a:pt x="49170" y="39240"/>
                </a:lnTo>
                <a:lnTo>
                  <a:pt x="49150" y="39230"/>
                </a:lnTo>
                <a:lnTo>
                  <a:pt x="49140" y="39240"/>
                </a:lnTo>
                <a:lnTo>
                  <a:pt x="49130" y="39240"/>
                </a:lnTo>
                <a:lnTo>
                  <a:pt x="49120" y="39240"/>
                </a:lnTo>
                <a:lnTo>
                  <a:pt x="49120" y="39230"/>
                </a:lnTo>
                <a:lnTo>
                  <a:pt x="49110" y="39210"/>
                </a:lnTo>
                <a:lnTo>
                  <a:pt x="49100" y="39210"/>
                </a:lnTo>
                <a:lnTo>
                  <a:pt x="49100" y="39200"/>
                </a:lnTo>
                <a:lnTo>
                  <a:pt x="49080" y="39200"/>
                </a:lnTo>
                <a:lnTo>
                  <a:pt x="49070" y="39190"/>
                </a:lnTo>
                <a:lnTo>
                  <a:pt x="49060" y="39190"/>
                </a:lnTo>
                <a:lnTo>
                  <a:pt x="49050" y="39180"/>
                </a:lnTo>
                <a:lnTo>
                  <a:pt x="49030" y="39170"/>
                </a:lnTo>
                <a:lnTo>
                  <a:pt x="49010" y="39150"/>
                </a:lnTo>
                <a:lnTo>
                  <a:pt x="48990" y="39140"/>
                </a:lnTo>
                <a:lnTo>
                  <a:pt x="48970" y="39140"/>
                </a:lnTo>
                <a:lnTo>
                  <a:pt x="48960" y="39130"/>
                </a:lnTo>
                <a:lnTo>
                  <a:pt x="48960" y="39120"/>
                </a:lnTo>
                <a:lnTo>
                  <a:pt x="48950" y="39090"/>
                </a:lnTo>
                <a:lnTo>
                  <a:pt x="48940" y="39070"/>
                </a:lnTo>
                <a:lnTo>
                  <a:pt x="48940" y="39060"/>
                </a:lnTo>
                <a:lnTo>
                  <a:pt x="48920" y="39050"/>
                </a:lnTo>
                <a:lnTo>
                  <a:pt x="48910" y="39040"/>
                </a:lnTo>
                <a:lnTo>
                  <a:pt x="48910" y="39030"/>
                </a:lnTo>
                <a:lnTo>
                  <a:pt x="48920" y="39030"/>
                </a:lnTo>
                <a:lnTo>
                  <a:pt x="48940" y="39020"/>
                </a:lnTo>
                <a:lnTo>
                  <a:pt x="48960" y="39010"/>
                </a:lnTo>
                <a:lnTo>
                  <a:pt x="48970" y="38990"/>
                </a:lnTo>
                <a:lnTo>
                  <a:pt x="48990" y="38960"/>
                </a:lnTo>
                <a:lnTo>
                  <a:pt x="48990" y="38930"/>
                </a:lnTo>
                <a:lnTo>
                  <a:pt x="48990" y="38880"/>
                </a:lnTo>
                <a:lnTo>
                  <a:pt x="48990" y="38840"/>
                </a:lnTo>
                <a:lnTo>
                  <a:pt x="49000" y="38820"/>
                </a:lnTo>
                <a:lnTo>
                  <a:pt x="49010" y="38800"/>
                </a:lnTo>
                <a:lnTo>
                  <a:pt x="49020" y="38780"/>
                </a:lnTo>
                <a:lnTo>
                  <a:pt x="49010" y="38760"/>
                </a:lnTo>
                <a:lnTo>
                  <a:pt x="49000" y="38750"/>
                </a:lnTo>
                <a:lnTo>
                  <a:pt x="49000" y="38740"/>
                </a:lnTo>
                <a:lnTo>
                  <a:pt x="49000" y="38730"/>
                </a:lnTo>
                <a:lnTo>
                  <a:pt x="49010" y="38710"/>
                </a:lnTo>
                <a:lnTo>
                  <a:pt x="49010" y="38700"/>
                </a:lnTo>
                <a:lnTo>
                  <a:pt x="49010" y="38690"/>
                </a:lnTo>
                <a:lnTo>
                  <a:pt x="49000" y="38670"/>
                </a:lnTo>
                <a:lnTo>
                  <a:pt x="49000" y="38650"/>
                </a:lnTo>
                <a:lnTo>
                  <a:pt x="49000" y="38640"/>
                </a:lnTo>
                <a:lnTo>
                  <a:pt x="49000" y="38630"/>
                </a:lnTo>
                <a:lnTo>
                  <a:pt x="49010" y="38620"/>
                </a:lnTo>
                <a:lnTo>
                  <a:pt x="49030" y="38600"/>
                </a:lnTo>
                <a:lnTo>
                  <a:pt x="49040" y="38580"/>
                </a:lnTo>
                <a:lnTo>
                  <a:pt x="49050" y="38570"/>
                </a:lnTo>
                <a:lnTo>
                  <a:pt x="49060" y="38560"/>
                </a:lnTo>
                <a:lnTo>
                  <a:pt x="49070" y="38540"/>
                </a:lnTo>
                <a:lnTo>
                  <a:pt x="49070" y="38530"/>
                </a:lnTo>
                <a:lnTo>
                  <a:pt x="49080" y="38500"/>
                </a:lnTo>
                <a:lnTo>
                  <a:pt x="49080" y="38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