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Quàng Nam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Quàng N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690" y="56450"/>
                </a:moveTo>
                <a:lnTo>
                  <a:pt x="64500" y="56430"/>
                </a:lnTo>
                <a:lnTo>
                  <a:pt x="64220" y="56340"/>
                </a:lnTo>
                <a:lnTo>
                  <a:pt x="64140" y="56350"/>
                </a:lnTo>
                <a:lnTo>
                  <a:pt x="64090" y="56400"/>
                </a:lnTo>
                <a:lnTo>
                  <a:pt x="64100" y="56480"/>
                </a:lnTo>
                <a:lnTo>
                  <a:pt x="64120" y="56630"/>
                </a:lnTo>
                <a:lnTo>
                  <a:pt x="64110" y="56720"/>
                </a:lnTo>
                <a:lnTo>
                  <a:pt x="64060" y="56820"/>
                </a:lnTo>
                <a:lnTo>
                  <a:pt x="63930" y="56950"/>
                </a:lnTo>
                <a:lnTo>
                  <a:pt x="63840" y="57000"/>
                </a:lnTo>
                <a:lnTo>
                  <a:pt x="63760" y="57010"/>
                </a:lnTo>
                <a:lnTo>
                  <a:pt x="63690" y="56970"/>
                </a:lnTo>
                <a:lnTo>
                  <a:pt x="63640" y="56900"/>
                </a:lnTo>
                <a:lnTo>
                  <a:pt x="63560" y="56730"/>
                </a:lnTo>
                <a:lnTo>
                  <a:pt x="63510" y="56650"/>
                </a:lnTo>
                <a:lnTo>
                  <a:pt x="63380" y="56510"/>
                </a:lnTo>
                <a:lnTo>
                  <a:pt x="63350" y="56430"/>
                </a:lnTo>
                <a:lnTo>
                  <a:pt x="63350" y="56320"/>
                </a:lnTo>
                <a:lnTo>
                  <a:pt x="63380" y="56100"/>
                </a:lnTo>
                <a:lnTo>
                  <a:pt x="63380" y="56000"/>
                </a:lnTo>
                <a:lnTo>
                  <a:pt x="63360" y="55920"/>
                </a:lnTo>
                <a:lnTo>
                  <a:pt x="63310" y="55850"/>
                </a:lnTo>
                <a:lnTo>
                  <a:pt x="62980" y="55560"/>
                </a:lnTo>
                <a:lnTo>
                  <a:pt x="62780" y="55430"/>
                </a:lnTo>
                <a:lnTo>
                  <a:pt x="62640" y="55360"/>
                </a:lnTo>
                <a:lnTo>
                  <a:pt x="62530" y="55340"/>
                </a:lnTo>
                <a:lnTo>
                  <a:pt x="62430" y="55350"/>
                </a:lnTo>
                <a:lnTo>
                  <a:pt x="62240" y="55390"/>
                </a:lnTo>
                <a:lnTo>
                  <a:pt x="62130" y="55390"/>
                </a:lnTo>
                <a:lnTo>
                  <a:pt x="62060" y="55350"/>
                </a:lnTo>
                <a:lnTo>
                  <a:pt x="61990" y="55280"/>
                </a:lnTo>
                <a:lnTo>
                  <a:pt x="61830" y="55110"/>
                </a:lnTo>
                <a:lnTo>
                  <a:pt x="61750" y="55020"/>
                </a:lnTo>
                <a:lnTo>
                  <a:pt x="61630" y="54940"/>
                </a:lnTo>
                <a:lnTo>
                  <a:pt x="61530" y="54920"/>
                </a:lnTo>
                <a:lnTo>
                  <a:pt x="61350" y="54910"/>
                </a:lnTo>
                <a:lnTo>
                  <a:pt x="61300" y="54880"/>
                </a:lnTo>
                <a:lnTo>
                  <a:pt x="61270" y="54830"/>
                </a:lnTo>
                <a:lnTo>
                  <a:pt x="61260" y="54740"/>
                </a:lnTo>
                <a:lnTo>
                  <a:pt x="61230" y="54660"/>
                </a:lnTo>
                <a:lnTo>
                  <a:pt x="61190" y="54570"/>
                </a:lnTo>
                <a:lnTo>
                  <a:pt x="61110" y="54480"/>
                </a:lnTo>
                <a:lnTo>
                  <a:pt x="60880" y="54310"/>
                </a:lnTo>
                <a:lnTo>
                  <a:pt x="60780" y="54280"/>
                </a:lnTo>
                <a:lnTo>
                  <a:pt x="60700" y="54260"/>
                </a:lnTo>
                <a:lnTo>
                  <a:pt x="60600" y="54240"/>
                </a:lnTo>
                <a:lnTo>
                  <a:pt x="60470" y="54280"/>
                </a:lnTo>
                <a:lnTo>
                  <a:pt x="60450" y="54280"/>
                </a:lnTo>
                <a:lnTo>
                  <a:pt x="60430" y="54230"/>
                </a:lnTo>
                <a:lnTo>
                  <a:pt x="60330" y="54210"/>
                </a:lnTo>
                <a:lnTo>
                  <a:pt x="60150" y="54230"/>
                </a:lnTo>
                <a:lnTo>
                  <a:pt x="60070" y="54250"/>
                </a:lnTo>
                <a:lnTo>
                  <a:pt x="59960" y="54180"/>
                </a:lnTo>
                <a:lnTo>
                  <a:pt x="59940" y="54070"/>
                </a:lnTo>
                <a:lnTo>
                  <a:pt x="59940" y="53930"/>
                </a:lnTo>
                <a:lnTo>
                  <a:pt x="59930" y="53820"/>
                </a:lnTo>
                <a:lnTo>
                  <a:pt x="59930" y="53810"/>
                </a:lnTo>
                <a:lnTo>
                  <a:pt x="59890" y="53790"/>
                </a:lnTo>
                <a:lnTo>
                  <a:pt x="59840" y="53760"/>
                </a:lnTo>
                <a:lnTo>
                  <a:pt x="59800" y="53790"/>
                </a:lnTo>
                <a:lnTo>
                  <a:pt x="59770" y="53790"/>
                </a:lnTo>
                <a:lnTo>
                  <a:pt x="59740" y="53760"/>
                </a:lnTo>
                <a:lnTo>
                  <a:pt x="59720" y="53720"/>
                </a:lnTo>
                <a:lnTo>
                  <a:pt x="59710" y="53670"/>
                </a:lnTo>
                <a:lnTo>
                  <a:pt x="59690" y="53640"/>
                </a:lnTo>
                <a:lnTo>
                  <a:pt x="59660" y="53640"/>
                </a:lnTo>
                <a:lnTo>
                  <a:pt x="59630" y="53660"/>
                </a:lnTo>
                <a:lnTo>
                  <a:pt x="59600" y="53670"/>
                </a:lnTo>
                <a:lnTo>
                  <a:pt x="59480" y="53640"/>
                </a:lnTo>
                <a:lnTo>
                  <a:pt x="59440" y="53640"/>
                </a:lnTo>
                <a:lnTo>
                  <a:pt x="59380" y="53680"/>
                </a:lnTo>
                <a:lnTo>
                  <a:pt x="59360" y="53720"/>
                </a:lnTo>
                <a:lnTo>
                  <a:pt x="59340" y="53740"/>
                </a:lnTo>
                <a:lnTo>
                  <a:pt x="59300" y="53760"/>
                </a:lnTo>
                <a:lnTo>
                  <a:pt x="59230" y="53720"/>
                </a:lnTo>
                <a:lnTo>
                  <a:pt x="58920" y="53150"/>
                </a:lnTo>
                <a:lnTo>
                  <a:pt x="58840" y="53080"/>
                </a:lnTo>
                <a:lnTo>
                  <a:pt x="58620" y="52970"/>
                </a:lnTo>
                <a:lnTo>
                  <a:pt x="58520" y="52890"/>
                </a:lnTo>
                <a:lnTo>
                  <a:pt x="58460" y="52810"/>
                </a:lnTo>
                <a:lnTo>
                  <a:pt x="58440" y="52710"/>
                </a:lnTo>
                <a:lnTo>
                  <a:pt x="58410" y="52460"/>
                </a:lnTo>
                <a:lnTo>
                  <a:pt x="58380" y="52370"/>
                </a:lnTo>
                <a:lnTo>
                  <a:pt x="58320" y="52300"/>
                </a:lnTo>
                <a:lnTo>
                  <a:pt x="58000" y="52110"/>
                </a:lnTo>
                <a:lnTo>
                  <a:pt x="57930" y="52020"/>
                </a:lnTo>
                <a:lnTo>
                  <a:pt x="57940" y="51890"/>
                </a:lnTo>
                <a:lnTo>
                  <a:pt x="58090" y="51560"/>
                </a:lnTo>
                <a:lnTo>
                  <a:pt x="58150" y="51500"/>
                </a:lnTo>
                <a:lnTo>
                  <a:pt x="58230" y="51480"/>
                </a:lnTo>
                <a:lnTo>
                  <a:pt x="58290" y="51500"/>
                </a:lnTo>
                <a:lnTo>
                  <a:pt x="58340" y="51520"/>
                </a:lnTo>
                <a:lnTo>
                  <a:pt x="58390" y="51530"/>
                </a:lnTo>
                <a:lnTo>
                  <a:pt x="58440" y="51520"/>
                </a:lnTo>
                <a:lnTo>
                  <a:pt x="58850" y="51250"/>
                </a:lnTo>
                <a:lnTo>
                  <a:pt x="58960" y="51210"/>
                </a:lnTo>
                <a:lnTo>
                  <a:pt x="59180" y="51170"/>
                </a:lnTo>
                <a:lnTo>
                  <a:pt x="59270" y="51130"/>
                </a:lnTo>
                <a:lnTo>
                  <a:pt x="59360" y="51030"/>
                </a:lnTo>
                <a:lnTo>
                  <a:pt x="59520" y="50740"/>
                </a:lnTo>
                <a:lnTo>
                  <a:pt x="59600" y="50660"/>
                </a:lnTo>
                <a:lnTo>
                  <a:pt x="59670" y="50570"/>
                </a:lnTo>
                <a:lnTo>
                  <a:pt x="59670" y="50520"/>
                </a:lnTo>
                <a:lnTo>
                  <a:pt x="59630" y="50470"/>
                </a:lnTo>
                <a:lnTo>
                  <a:pt x="59600" y="50400"/>
                </a:lnTo>
                <a:lnTo>
                  <a:pt x="59610" y="50290"/>
                </a:lnTo>
                <a:lnTo>
                  <a:pt x="59700" y="50280"/>
                </a:lnTo>
                <a:lnTo>
                  <a:pt x="59770" y="50270"/>
                </a:lnTo>
                <a:lnTo>
                  <a:pt x="60040" y="50270"/>
                </a:lnTo>
                <a:lnTo>
                  <a:pt x="60450" y="50300"/>
                </a:lnTo>
                <a:lnTo>
                  <a:pt x="60570" y="50290"/>
                </a:lnTo>
                <a:lnTo>
                  <a:pt x="60660" y="50240"/>
                </a:lnTo>
                <a:lnTo>
                  <a:pt x="60830" y="50120"/>
                </a:lnTo>
                <a:lnTo>
                  <a:pt x="60950" y="50070"/>
                </a:lnTo>
                <a:lnTo>
                  <a:pt x="61040" y="50090"/>
                </a:lnTo>
                <a:lnTo>
                  <a:pt x="61110" y="50160"/>
                </a:lnTo>
                <a:lnTo>
                  <a:pt x="61230" y="50420"/>
                </a:lnTo>
                <a:lnTo>
                  <a:pt x="61300" y="50530"/>
                </a:lnTo>
                <a:lnTo>
                  <a:pt x="61350" y="50550"/>
                </a:lnTo>
                <a:lnTo>
                  <a:pt x="61400" y="50530"/>
                </a:lnTo>
                <a:lnTo>
                  <a:pt x="61520" y="50370"/>
                </a:lnTo>
                <a:lnTo>
                  <a:pt x="61670" y="50200"/>
                </a:lnTo>
                <a:lnTo>
                  <a:pt x="61780" y="50120"/>
                </a:lnTo>
                <a:lnTo>
                  <a:pt x="61890" y="50070"/>
                </a:lnTo>
                <a:lnTo>
                  <a:pt x="61970" y="50060"/>
                </a:lnTo>
                <a:lnTo>
                  <a:pt x="62100" y="50100"/>
                </a:lnTo>
                <a:lnTo>
                  <a:pt x="62550" y="50150"/>
                </a:lnTo>
                <a:lnTo>
                  <a:pt x="62870" y="50080"/>
                </a:lnTo>
                <a:lnTo>
                  <a:pt x="62950" y="50080"/>
                </a:lnTo>
                <a:lnTo>
                  <a:pt x="62980" y="50110"/>
                </a:lnTo>
                <a:lnTo>
                  <a:pt x="63000" y="50300"/>
                </a:lnTo>
                <a:lnTo>
                  <a:pt x="63000" y="50350"/>
                </a:lnTo>
                <a:lnTo>
                  <a:pt x="63020" y="50400"/>
                </a:lnTo>
                <a:lnTo>
                  <a:pt x="63020" y="50440"/>
                </a:lnTo>
                <a:lnTo>
                  <a:pt x="63010" y="50480"/>
                </a:lnTo>
                <a:lnTo>
                  <a:pt x="63010" y="50530"/>
                </a:lnTo>
                <a:lnTo>
                  <a:pt x="63040" y="50620"/>
                </a:lnTo>
                <a:lnTo>
                  <a:pt x="63140" y="50720"/>
                </a:lnTo>
                <a:lnTo>
                  <a:pt x="63270" y="50770"/>
                </a:lnTo>
                <a:lnTo>
                  <a:pt x="63420" y="50790"/>
                </a:lnTo>
                <a:lnTo>
                  <a:pt x="63540" y="50780"/>
                </a:lnTo>
                <a:lnTo>
                  <a:pt x="64020" y="50650"/>
                </a:lnTo>
                <a:lnTo>
                  <a:pt x="64070" y="50650"/>
                </a:lnTo>
                <a:lnTo>
                  <a:pt x="64600" y="50700"/>
                </a:lnTo>
                <a:lnTo>
                  <a:pt x="64670" y="50820"/>
                </a:lnTo>
                <a:lnTo>
                  <a:pt x="64740" y="50910"/>
                </a:lnTo>
                <a:lnTo>
                  <a:pt x="65050" y="51150"/>
                </a:lnTo>
                <a:lnTo>
                  <a:pt x="65150" y="51200"/>
                </a:lnTo>
                <a:lnTo>
                  <a:pt x="65230" y="51260"/>
                </a:lnTo>
                <a:lnTo>
                  <a:pt x="65270" y="51360"/>
                </a:lnTo>
                <a:lnTo>
                  <a:pt x="65210" y="51380"/>
                </a:lnTo>
                <a:lnTo>
                  <a:pt x="65160" y="51400"/>
                </a:lnTo>
                <a:lnTo>
                  <a:pt x="65150" y="51430"/>
                </a:lnTo>
                <a:lnTo>
                  <a:pt x="65190" y="51450"/>
                </a:lnTo>
                <a:lnTo>
                  <a:pt x="65230" y="51430"/>
                </a:lnTo>
                <a:lnTo>
                  <a:pt x="65270" y="51390"/>
                </a:lnTo>
                <a:lnTo>
                  <a:pt x="65310" y="51350"/>
                </a:lnTo>
                <a:lnTo>
                  <a:pt x="65360" y="51360"/>
                </a:lnTo>
                <a:lnTo>
                  <a:pt x="65380" y="51450"/>
                </a:lnTo>
                <a:lnTo>
                  <a:pt x="65440" y="51820"/>
                </a:lnTo>
                <a:lnTo>
                  <a:pt x="65620" y="52180"/>
                </a:lnTo>
                <a:lnTo>
                  <a:pt x="66580" y="53510"/>
                </a:lnTo>
                <a:lnTo>
                  <a:pt x="66750" y="53610"/>
                </a:lnTo>
                <a:lnTo>
                  <a:pt x="66970" y="53580"/>
                </a:lnTo>
                <a:lnTo>
                  <a:pt x="66910" y="53760"/>
                </a:lnTo>
                <a:lnTo>
                  <a:pt x="66870" y="53800"/>
                </a:lnTo>
                <a:lnTo>
                  <a:pt x="66810" y="53710"/>
                </a:lnTo>
                <a:lnTo>
                  <a:pt x="66740" y="53730"/>
                </a:lnTo>
                <a:lnTo>
                  <a:pt x="66650" y="53770"/>
                </a:lnTo>
                <a:lnTo>
                  <a:pt x="66600" y="53850"/>
                </a:lnTo>
                <a:lnTo>
                  <a:pt x="66640" y="53960"/>
                </a:lnTo>
                <a:lnTo>
                  <a:pt x="66780" y="54070"/>
                </a:lnTo>
                <a:lnTo>
                  <a:pt x="66880" y="54010"/>
                </a:lnTo>
                <a:lnTo>
                  <a:pt x="67010" y="53750"/>
                </a:lnTo>
                <a:lnTo>
                  <a:pt x="67050" y="53750"/>
                </a:lnTo>
                <a:lnTo>
                  <a:pt x="67080" y="53880"/>
                </a:lnTo>
                <a:lnTo>
                  <a:pt x="67090" y="54030"/>
                </a:lnTo>
                <a:lnTo>
                  <a:pt x="67120" y="54070"/>
                </a:lnTo>
                <a:lnTo>
                  <a:pt x="67260" y="54190"/>
                </a:lnTo>
                <a:lnTo>
                  <a:pt x="67290" y="54230"/>
                </a:lnTo>
                <a:lnTo>
                  <a:pt x="67320" y="54260"/>
                </a:lnTo>
                <a:lnTo>
                  <a:pt x="67430" y="54320"/>
                </a:lnTo>
                <a:lnTo>
                  <a:pt x="67410" y="54330"/>
                </a:lnTo>
                <a:lnTo>
                  <a:pt x="67270" y="54350"/>
                </a:lnTo>
                <a:lnTo>
                  <a:pt x="67020" y="54370"/>
                </a:lnTo>
                <a:lnTo>
                  <a:pt x="66860" y="54410"/>
                </a:lnTo>
                <a:lnTo>
                  <a:pt x="66090" y="54690"/>
                </a:lnTo>
                <a:lnTo>
                  <a:pt x="65800" y="54760"/>
                </a:lnTo>
                <a:lnTo>
                  <a:pt x="65210" y="54820"/>
                </a:lnTo>
                <a:lnTo>
                  <a:pt x="65130" y="54840"/>
                </a:lnTo>
                <a:lnTo>
                  <a:pt x="65050" y="54880"/>
                </a:lnTo>
                <a:lnTo>
                  <a:pt x="64980" y="54940"/>
                </a:lnTo>
                <a:lnTo>
                  <a:pt x="64920" y="55010"/>
                </a:lnTo>
                <a:lnTo>
                  <a:pt x="64850" y="55180"/>
                </a:lnTo>
                <a:lnTo>
                  <a:pt x="64780" y="55270"/>
                </a:lnTo>
                <a:lnTo>
                  <a:pt x="64640" y="55450"/>
                </a:lnTo>
                <a:lnTo>
                  <a:pt x="64580" y="55540"/>
                </a:lnTo>
                <a:lnTo>
                  <a:pt x="64570" y="55660"/>
                </a:lnTo>
                <a:lnTo>
                  <a:pt x="64590" y="55770"/>
                </a:lnTo>
                <a:lnTo>
                  <a:pt x="64670" y="55890"/>
                </a:lnTo>
                <a:lnTo>
                  <a:pt x="64840" y="56070"/>
                </a:lnTo>
                <a:lnTo>
                  <a:pt x="64860" y="56150"/>
                </a:lnTo>
                <a:lnTo>
                  <a:pt x="64860" y="56220"/>
                </a:lnTo>
                <a:lnTo>
                  <a:pt x="64690" y="56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