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Phú Yên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Phú Yê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050" y="70370"/>
                </a:moveTo>
                <a:lnTo>
                  <a:pt x="68640" y="70200"/>
                </a:lnTo>
                <a:lnTo>
                  <a:pt x="68160" y="70090"/>
                </a:lnTo>
                <a:lnTo>
                  <a:pt x="68010" y="70040"/>
                </a:lnTo>
                <a:lnTo>
                  <a:pt x="67760" y="69910"/>
                </a:lnTo>
                <a:lnTo>
                  <a:pt x="67410" y="69700"/>
                </a:lnTo>
                <a:lnTo>
                  <a:pt x="67290" y="69600"/>
                </a:lnTo>
                <a:lnTo>
                  <a:pt x="67210" y="69510"/>
                </a:lnTo>
                <a:lnTo>
                  <a:pt x="66830" y="68900"/>
                </a:lnTo>
                <a:lnTo>
                  <a:pt x="66860" y="68640"/>
                </a:lnTo>
                <a:lnTo>
                  <a:pt x="66990" y="68450"/>
                </a:lnTo>
                <a:lnTo>
                  <a:pt x="67110" y="68330"/>
                </a:lnTo>
                <a:lnTo>
                  <a:pt x="67230" y="68240"/>
                </a:lnTo>
                <a:lnTo>
                  <a:pt x="67720" y="67970"/>
                </a:lnTo>
                <a:lnTo>
                  <a:pt x="67920" y="67820"/>
                </a:lnTo>
                <a:lnTo>
                  <a:pt x="68030" y="67700"/>
                </a:lnTo>
                <a:lnTo>
                  <a:pt x="68090" y="67600"/>
                </a:lnTo>
                <a:lnTo>
                  <a:pt x="68100" y="67510"/>
                </a:lnTo>
                <a:lnTo>
                  <a:pt x="68080" y="67430"/>
                </a:lnTo>
                <a:lnTo>
                  <a:pt x="67990" y="67270"/>
                </a:lnTo>
                <a:lnTo>
                  <a:pt x="67970" y="67180"/>
                </a:lnTo>
                <a:lnTo>
                  <a:pt x="67960" y="67070"/>
                </a:lnTo>
                <a:lnTo>
                  <a:pt x="67970" y="66950"/>
                </a:lnTo>
                <a:lnTo>
                  <a:pt x="67970" y="66840"/>
                </a:lnTo>
                <a:lnTo>
                  <a:pt x="67940" y="66730"/>
                </a:lnTo>
                <a:lnTo>
                  <a:pt x="67840" y="66520"/>
                </a:lnTo>
                <a:lnTo>
                  <a:pt x="67800" y="66410"/>
                </a:lnTo>
                <a:lnTo>
                  <a:pt x="67780" y="66270"/>
                </a:lnTo>
                <a:lnTo>
                  <a:pt x="67800" y="65500"/>
                </a:lnTo>
                <a:lnTo>
                  <a:pt x="68300" y="65620"/>
                </a:lnTo>
                <a:lnTo>
                  <a:pt x="68500" y="65620"/>
                </a:lnTo>
                <a:lnTo>
                  <a:pt x="68700" y="65600"/>
                </a:lnTo>
                <a:lnTo>
                  <a:pt x="69200" y="65400"/>
                </a:lnTo>
                <a:lnTo>
                  <a:pt x="69300" y="65330"/>
                </a:lnTo>
                <a:lnTo>
                  <a:pt x="69680" y="64890"/>
                </a:lnTo>
                <a:lnTo>
                  <a:pt x="69790" y="64800"/>
                </a:lnTo>
                <a:lnTo>
                  <a:pt x="70070" y="64730"/>
                </a:lnTo>
                <a:lnTo>
                  <a:pt x="70210" y="64660"/>
                </a:lnTo>
                <a:lnTo>
                  <a:pt x="70220" y="64650"/>
                </a:lnTo>
                <a:lnTo>
                  <a:pt x="70240" y="64690"/>
                </a:lnTo>
                <a:lnTo>
                  <a:pt x="70240" y="64860"/>
                </a:lnTo>
                <a:lnTo>
                  <a:pt x="70250" y="64980"/>
                </a:lnTo>
                <a:lnTo>
                  <a:pt x="70290" y="65110"/>
                </a:lnTo>
                <a:lnTo>
                  <a:pt x="70340" y="65210"/>
                </a:lnTo>
                <a:lnTo>
                  <a:pt x="70420" y="65260"/>
                </a:lnTo>
                <a:lnTo>
                  <a:pt x="70420" y="65280"/>
                </a:lnTo>
                <a:lnTo>
                  <a:pt x="70490" y="65340"/>
                </a:lnTo>
                <a:lnTo>
                  <a:pt x="70570" y="65380"/>
                </a:lnTo>
                <a:lnTo>
                  <a:pt x="70600" y="65380"/>
                </a:lnTo>
                <a:lnTo>
                  <a:pt x="70620" y="65440"/>
                </a:lnTo>
                <a:lnTo>
                  <a:pt x="70610" y="65480"/>
                </a:lnTo>
                <a:lnTo>
                  <a:pt x="70580" y="65500"/>
                </a:lnTo>
                <a:lnTo>
                  <a:pt x="70520" y="65500"/>
                </a:lnTo>
                <a:lnTo>
                  <a:pt x="70520" y="65550"/>
                </a:lnTo>
                <a:lnTo>
                  <a:pt x="70540" y="65570"/>
                </a:lnTo>
                <a:lnTo>
                  <a:pt x="70550" y="65590"/>
                </a:lnTo>
                <a:lnTo>
                  <a:pt x="70560" y="65670"/>
                </a:lnTo>
                <a:lnTo>
                  <a:pt x="70510" y="65620"/>
                </a:lnTo>
                <a:lnTo>
                  <a:pt x="70380" y="65390"/>
                </a:lnTo>
                <a:lnTo>
                  <a:pt x="70320" y="65240"/>
                </a:lnTo>
                <a:lnTo>
                  <a:pt x="70160" y="65050"/>
                </a:lnTo>
                <a:lnTo>
                  <a:pt x="70110" y="64960"/>
                </a:lnTo>
                <a:lnTo>
                  <a:pt x="70070" y="64960"/>
                </a:lnTo>
                <a:lnTo>
                  <a:pt x="70070" y="65060"/>
                </a:lnTo>
                <a:lnTo>
                  <a:pt x="70100" y="65100"/>
                </a:lnTo>
                <a:lnTo>
                  <a:pt x="70150" y="65130"/>
                </a:lnTo>
                <a:lnTo>
                  <a:pt x="70200" y="65170"/>
                </a:lnTo>
                <a:lnTo>
                  <a:pt x="70220" y="65240"/>
                </a:lnTo>
                <a:lnTo>
                  <a:pt x="70250" y="65360"/>
                </a:lnTo>
                <a:lnTo>
                  <a:pt x="70270" y="65420"/>
                </a:lnTo>
                <a:lnTo>
                  <a:pt x="70350" y="65490"/>
                </a:lnTo>
                <a:lnTo>
                  <a:pt x="70400" y="65520"/>
                </a:lnTo>
                <a:lnTo>
                  <a:pt x="70400" y="65560"/>
                </a:lnTo>
                <a:lnTo>
                  <a:pt x="70370" y="65590"/>
                </a:lnTo>
                <a:lnTo>
                  <a:pt x="70350" y="65580"/>
                </a:lnTo>
                <a:lnTo>
                  <a:pt x="70390" y="65650"/>
                </a:lnTo>
                <a:lnTo>
                  <a:pt x="70520" y="65800"/>
                </a:lnTo>
                <a:lnTo>
                  <a:pt x="70560" y="65800"/>
                </a:lnTo>
                <a:lnTo>
                  <a:pt x="70580" y="65760"/>
                </a:lnTo>
                <a:lnTo>
                  <a:pt x="70600" y="65750"/>
                </a:lnTo>
                <a:lnTo>
                  <a:pt x="70680" y="65710"/>
                </a:lnTo>
                <a:lnTo>
                  <a:pt x="70660" y="65770"/>
                </a:lnTo>
                <a:lnTo>
                  <a:pt x="70610" y="65840"/>
                </a:lnTo>
                <a:lnTo>
                  <a:pt x="70600" y="65900"/>
                </a:lnTo>
                <a:lnTo>
                  <a:pt x="70620" y="65970"/>
                </a:lnTo>
                <a:lnTo>
                  <a:pt x="70670" y="66020"/>
                </a:lnTo>
                <a:lnTo>
                  <a:pt x="70730" y="66040"/>
                </a:lnTo>
                <a:lnTo>
                  <a:pt x="70800" y="66000"/>
                </a:lnTo>
                <a:lnTo>
                  <a:pt x="70830" y="66060"/>
                </a:lnTo>
                <a:lnTo>
                  <a:pt x="70780" y="66140"/>
                </a:lnTo>
                <a:lnTo>
                  <a:pt x="70800" y="66210"/>
                </a:lnTo>
                <a:lnTo>
                  <a:pt x="70740" y="66320"/>
                </a:lnTo>
                <a:lnTo>
                  <a:pt x="70700" y="66370"/>
                </a:lnTo>
                <a:lnTo>
                  <a:pt x="70640" y="66420"/>
                </a:lnTo>
                <a:lnTo>
                  <a:pt x="70590" y="66350"/>
                </a:lnTo>
                <a:lnTo>
                  <a:pt x="70460" y="66330"/>
                </a:lnTo>
                <a:lnTo>
                  <a:pt x="70440" y="66270"/>
                </a:lnTo>
                <a:lnTo>
                  <a:pt x="70470" y="66230"/>
                </a:lnTo>
                <a:lnTo>
                  <a:pt x="70530" y="66200"/>
                </a:lnTo>
                <a:lnTo>
                  <a:pt x="70580" y="66170"/>
                </a:lnTo>
                <a:lnTo>
                  <a:pt x="70600" y="66090"/>
                </a:lnTo>
                <a:lnTo>
                  <a:pt x="70560" y="66050"/>
                </a:lnTo>
                <a:lnTo>
                  <a:pt x="70370" y="65920"/>
                </a:lnTo>
                <a:lnTo>
                  <a:pt x="70320" y="65920"/>
                </a:lnTo>
                <a:lnTo>
                  <a:pt x="70270" y="65940"/>
                </a:lnTo>
                <a:lnTo>
                  <a:pt x="70230" y="65990"/>
                </a:lnTo>
                <a:lnTo>
                  <a:pt x="70200" y="66090"/>
                </a:lnTo>
                <a:lnTo>
                  <a:pt x="70230" y="66140"/>
                </a:lnTo>
                <a:lnTo>
                  <a:pt x="70210" y="66180"/>
                </a:lnTo>
                <a:lnTo>
                  <a:pt x="70210" y="66230"/>
                </a:lnTo>
                <a:lnTo>
                  <a:pt x="70270" y="66290"/>
                </a:lnTo>
                <a:lnTo>
                  <a:pt x="70230" y="66340"/>
                </a:lnTo>
                <a:lnTo>
                  <a:pt x="70210" y="66400"/>
                </a:lnTo>
                <a:lnTo>
                  <a:pt x="70200" y="66500"/>
                </a:lnTo>
                <a:lnTo>
                  <a:pt x="70300" y="66550"/>
                </a:lnTo>
                <a:lnTo>
                  <a:pt x="70400" y="66690"/>
                </a:lnTo>
                <a:lnTo>
                  <a:pt x="70480" y="66740"/>
                </a:lnTo>
                <a:lnTo>
                  <a:pt x="70540" y="66680"/>
                </a:lnTo>
                <a:lnTo>
                  <a:pt x="70590" y="66670"/>
                </a:lnTo>
                <a:lnTo>
                  <a:pt x="70640" y="66740"/>
                </a:lnTo>
                <a:lnTo>
                  <a:pt x="70650" y="66810"/>
                </a:lnTo>
                <a:lnTo>
                  <a:pt x="70630" y="66860"/>
                </a:lnTo>
                <a:lnTo>
                  <a:pt x="70580" y="66880"/>
                </a:lnTo>
                <a:lnTo>
                  <a:pt x="70520" y="66880"/>
                </a:lnTo>
                <a:lnTo>
                  <a:pt x="70520" y="66910"/>
                </a:lnTo>
                <a:lnTo>
                  <a:pt x="70550" y="66940"/>
                </a:lnTo>
                <a:lnTo>
                  <a:pt x="70560" y="66970"/>
                </a:lnTo>
                <a:lnTo>
                  <a:pt x="70570" y="67020"/>
                </a:lnTo>
                <a:lnTo>
                  <a:pt x="70560" y="67080"/>
                </a:lnTo>
                <a:lnTo>
                  <a:pt x="70530" y="67060"/>
                </a:lnTo>
                <a:lnTo>
                  <a:pt x="70470" y="67020"/>
                </a:lnTo>
                <a:lnTo>
                  <a:pt x="70440" y="67000"/>
                </a:lnTo>
                <a:lnTo>
                  <a:pt x="70410" y="67050"/>
                </a:lnTo>
                <a:lnTo>
                  <a:pt x="70400" y="67060"/>
                </a:lnTo>
                <a:lnTo>
                  <a:pt x="70350" y="67080"/>
                </a:lnTo>
                <a:lnTo>
                  <a:pt x="70430" y="67290"/>
                </a:lnTo>
                <a:lnTo>
                  <a:pt x="70490" y="67370"/>
                </a:lnTo>
                <a:lnTo>
                  <a:pt x="70560" y="67450"/>
                </a:lnTo>
                <a:lnTo>
                  <a:pt x="70550" y="67260"/>
                </a:lnTo>
                <a:lnTo>
                  <a:pt x="70570" y="67190"/>
                </a:lnTo>
                <a:lnTo>
                  <a:pt x="70640" y="67160"/>
                </a:lnTo>
                <a:lnTo>
                  <a:pt x="70640" y="67120"/>
                </a:lnTo>
                <a:lnTo>
                  <a:pt x="70610" y="67080"/>
                </a:lnTo>
                <a:lnTo>
                  <a:pt x="70620" y="67040"/>
                </a:lnTo>
                <a:lnTo>
                  <a:pt x="70640" y="67040"/>
                </a:lnTo>
                <a:lnTo>
                  <a:pt x="70680" y="67080"/>
                </a:lnTo>
                <a:lnTo>
                  <a:pt x="70700" y="67130"/>
                </a:lnTo>
                <a:lnTo>
                  <a:pt x="70710" y="67190"/>
                </a:lnTo>
                <a:lnTo>
                  <a:pt x="70720" y="67310"/>
                </a:lnTo>
                <a:lnTo>
                  <a:pt x="70710" y="67360"/>
                </a:lnTo>
                <a:lnTo>
                  <a:pt x="70640" y="67490"/>
                </a:lnTo>
                <a:lnTo>
                  <a:pt x="70640" y="67560"/>
                </a:lnTo>
                <a:lnTo>
                  <a:pt x="70680" y="67680"/>
                </a:lnTo>
                <a:lnTo>
                  <a:pt x="70660" y="67780"/>
                </a:lnTo>
                <a:lnTo>
                  <a:pt x="70640" y="67870"/>
                </a:lnTo>
                <a:lnTo>
                  <a:pt x="70620" y="67970"/>
                </a:lnTo>
                <a:lnTo>
                  <a:pt x="70640" y="68070"/>
                </a:lnTo>
                <a:lnTo>
                  <a:pt x="70690" y="68150"/>
                </a:lnTo>
                <a:lnTo>
                  <a:pt x="70740" y="68230"/>
                </a:lnTo>
                <a:lnTo>
                  <a:pt x="70780" y="68310"/>
                </a:lnTo>
                <a:lnTo>
                  <a:pt x="70760" y="68360"/>
                </a:lnTo>
                <a:lnTo>
                  <a:pt x="70840" y="68410"/>
                </a:lnTo>
                <a:lnTo>
                  <a:pt x="70890" y="68460"/>
                </a:lnTo>
                <a:lnTo>
                  <a:pt x="71010" y="68680"/>
                </a:lnTo>
                <a:lnTo>
                  <a:pt x="71160" y="68860"/>
                </a:lnTo>
                <a:lnTo>
                  <a:pt x="71280" y="69050"/>
                </a:lnTo>
                <a:lnTo>
                  <a:pt x="71530" y="69340"/>
                </a:lnTo>
                <a:lnTo>
                  <a:pt x="71570" y="69400"/>
                </a:lnTo>
                <a:lnTo>
                  <a:pt x="71580" y="69490"/>
                </a:lnTo>
                <a:lnTo>
                  <a:pt x="71570" y="69610"/>
                </a:lnTo>
                <a:lnTo>
                  <a:pt x="71550" y="69710"/>
                </a:lnTo>
                <a:lnTo>
                  <a:pt x="71530" y="69770"/>
                </a:lnTo>
                <a:lnTo>
                  <a:pt x="71500" y="69780"/>
                </a:lnTo>
                <a:lnTo>
                  <a:pt x="71390" y="69810"/>
                </a:lnTo>
                <a:lnTo>
                  <a:pt x="71370" y="69810"/>
                </a:lnTo>
                <a:lnTo>
                  <a:pt x="71350" y="69770"/>
                </a:lnTo>
                <a:lnTo>
                  <a:pt x="71380" y="69740"/>
                </a:lnTo>
                <a:lnTo>
                  <a:pt x="71420" y="69720"/>
                </a:lnTo>
                <a:lnTo>
                  <a:pt x="71450" y="69690"/>
                </a:lnTo>
                <a:lnTo>
                  <a:pt x="71460" y="69670"/>
                </a:lnTo>
                <a:lnTo>
                  <a:pt x="71480" y="69640"/>
                </a:lnTo>
                <a:lnTo>
                  <a:pt x="71470" y="69620"/>
                </a:lnTo>
                <a:lnTo>
                  <a:pt x="71410" y="69610"/>
                </a:lnTo>
                <a:lnTo>
                  <a:pt x="71280" y="69690"/>
                </a:lnTo>
                <a:lnTo>
                  <a:pt x="71270" y="69720"/>
                </a:lnTo>
                <a:lnTo>
                  <a:pt x="71230" y="69820"/>
                </a:lnTo>
                <a:lnTo>
                  <a:pt x="71200" y="69850"/>
                </a:lnTo>
                <a:lnTo>
                  <a:pt x="71160" y="69870"/>
                </a:lnTo>
                <a:lnTo>
                  <a:pt x="71100" y="69880"/>
                </a:lnTo>
                <a:lnTo>
                  <a:pt x="71090" y="69880"/>
                </a:lnTo>
                <a:lnTo>
                  <a:pt x="71020" y="69820"/>
                </a:lnTo>
                <a:lnTo>
                  <a:pt x="70950" y="69790"/>
                </a:lnTo>
                <a:lnTo>
                  <a:pt x="70850" y="69760"/>
                </a:lnTo>
                <a:lnTo>
                  <a:pt x="70720" y="69760"/>
                </a:lnTo>
                <a:lnTo>
                  <a:pt x="70460" y="69790"/>
                </a:lnTo>
                <a:lnTo>
                  <a:pt x="70220" y="69770"/>
                </a:lnTo>
                <a:lnTo>
                  <a:pt x="70100" y="69780"/>
                </a:lnTo>
                <a:lnTo>
                  <a:pt x="69980" y="69800"/>
                </a:lnTo>
                <a:lnTo>
                  <a:pt x="69860" y="69850"/>
                </a:lnTo>
                <a:lnTo>
                  <a:pt x="69740" y="69920"/>
                </a:lnTo>
                <a:lnTo>
                  <a:pt x="69610" y="70040"/>
                </a:lnTo>
                <a:lnTo>
                  <a:pt x="69440" y="70250"/>
                </a:lnTo>
                <a:lnTo>
                  <a:pt x="69350" y="70320"/>
                </a:lnTo>
                <a:lnTo>
                  <a:pt x="69260" y="70360"/>
                </a:lnTo>
                <a:lnTo>
                  <a:pt x="69050" y="70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