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Phú Thọ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Phú Thọ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50" y="18950"/>
                </a:moveTo>
                <a:lnTo>
                  <a:pt x="44670" y="18850"/>
                </a:lnTo>
                <a:lnTo>
                  <a:pt x="44570" y="18770"/>
                </a:lnTo>
                <a:lnTo>
                  <a:pt x="44540" y="18720"/>
                </a:lnTo>
                <a:lnTo>
                  <a:pt x="44530" y="18650"/>
                </a:lnTo>
                <a:lnTo>
                  <a:pt x="44550" y="18300"/>
                </a:lnTo>
                <a:lnTo>
                  <a:pt x="44490" y="18010"/>
                </a:lnTo>
                <a:lnTo>
                  <a:pt x="44270" y="17510"/>
                </a:lnTo>
                <a:lnTo>
                  <a:pt x="44670" y="17280"/>
                </a:lnTo>
                <a:lnTo>
                  <a:pt x="44740" y="17190"/>
                </a:lnTo>
                <a:lnTo>
                  <a:pt x="44810" y="17080"/>
                </a:lnTo>
                <a:lnTo>
                  <a:pt x="44800" y="16930"/>
                </a:lnTo>
                <a:lnTo>
                  <a:pt x="44670" y="16520"/>
                </a:lnTo>
                <a:lnTo>
                  <a:pt x="44630" y="16280"/>
                </a:lnTo>
                <a:lnTo>
                  <a:pt x="44640" y="16010"/>
                </a:lnTo>
                <a:lnTo>
                  <a:pt x="44710" y="15820"/>
                </a:lnTo>
                <a:lnTo>
                  <a:pt x="44820" y="15670"/>
                </a:lnTo>
                <a:lnTo>
                  <a:pt x="44970" y="15540"/>
                </a:lnTo>
                <a:lnTo>
                  <a:pt x="45120" y="15470"/>
                </a:lnTo>
                <a:lnTo>
                  <a:pt x="45270" y="15410"/>
                </a:lnTo>
                <a:lnTo>
                  <a:pt x="45590" y="15340"/>
                </a:lnTo>
                <a:lnTo>
                  <a:pt x="45710" y="15300"/>
                </a:lnTo>
                <a:lnTo>
                  <a:pt x="45940" y="15140"/>
                </a:lnTo>
                <a:lnTo>
                  <a:pt x="46320" y="15370"/>
                </a:lnTo>
                <a:lnTo>
                  <a:pt x="46660" y="15680"/>
                </a:lnTo>
                <a:lnTo>
                  <a:pt x="46920" y="15990"/>
                </a:lnTo>
                <a:lnTo>
                  <a:pt x="47150" y="16340"/>
                </a:lnTo>
                <a:lnTo>
                  <a:pt x="47310" y="16840"/>
                </a:lnTo>
                <a:lnTo>
                  <a:pt x="47360" y="16890"/>
                </a:lnTo>
                <a:lnTo>
                  <a:pt x="47430" y="16950"/>
                </a:lnTo>
                <a:lnTo>
                  <a:pt x="47490" y="16960"/>
                </a:lnTo>
                <a:lnTo>
                  <a:pt x="47590" y="17010"/>
                </a:lnTo>
                <a:lnTo>
                  <a:pt x="47640" y="17070"/>
                </a:lnTo>
                <a:lnTo>
                  <a:pt x="47750" y="17300"/>
                </a:lnTo>
                <a:lnTo>
                  <a:pt x="47940" y="17540"/>
                </a:lnTo>
                <a:lnTo>
                  <a:pt x="47980" y="17620"/>
                </a:lnTo>
                <a:lnTo>
                  <a:pt x="47980" y="17690"/>
                </a:lnTo>
                <a:lnTo>
                  <a:pt x="47940" y="17750"/>
                </a:lnTo>
                <a:lnTo>
                  <a:pt x="47910" y="17780"/>
                </a:lnTo>
                <a:lnTo>
                  <a:pt x="47850" y="17820"/>
                </a:lnTo>
                <a:lnTo>
                  <a:pt x="47810" y="17840"/>
                </a:lnTo>
                <a:lnTo>
                  <a:pt x="47790" y="17740"/>
                </a:lnTo>
                <a:lnTo>
                  <a:pt x="47720" y="17650"/>
                </a:lnTo>
                <a:lnTo>
                  <a:pt x="47610" y="17620"/>
                </a:lnTo>
                <a:lnTo>
                  <a:pt x="47480" y="17640"/>
                </a:lnTo>
                <a:lnTo>
                  <a:pt x="47370" y="17690"/>
                </a:lnTo>
                <a:lnTo>
                  <a:pt x="47340" y="17740"/>
                </a:lnTo>
                <a:lnTo>
                  <a:pt x="47300" y="17820"/>
                </a:lnTo>
                <a:lnTo>
                  <a:pt x="47290" y="17860"/>
                </a:lnTo>
                <a:lnTo>
                  <a:pt x="47300" y="18080"/>
                </a:lnTo>
                <a:lnTo>
                  <a:pt x="47210" y="18190"/>
                </a:lnTo>
                <a:lnTo>
                  <a:pt x="47070" y="18270"/>
                </a:lnTo>
                <a:lnTo>
                  <a:pt x="46960" y="18380"/>
                </a:lnTo>
                <a:lnTo>
                  <a:pt x="46940" y="18510"/>
                </a:lnTo>
                <a:lnTo>
                  <a:pt x="46990" y="18610"/>
                </a:lnTo>
                <a:lnTo>
                  <a:pt x="47050" y="18700"/>
                </a:lnTo>
                <a:lnTo>
                  <a:pt x="47080" y="18790"/>
                </a:lnTo>
                <a:lnTo>
                  <a:pt x="47060" y="18930"/>
                </a:lnTo>
                <a:lnTo>
                  <a:pt x="46970" y="19110"/>
                </a:lnTo>
                <a:lnTo>
                  <a:pt x="46960" y="19250"/>
                </a:lnTo>
                <a:lnTo>
                  <a:pt x="47000" y="19350"/>
                </a:lnTo>
                <a:lnTo>
                  <a:pt x="47100" y="19510"/>
                </a:lnTo>
                <a:lnTo>
                  <a:pt x="47140" y="19590"/>
                </a:lnTo>
                <a:lnTo>
                  <a:pt x="47190" y="19640"/>
                </a:lnTo>
                <a:lnTo>
                  <a:pt x="47230" y="19710"/>
                </a:lnTo>
                <a:lnTo>
                  <a:pt x="47240" y="19860"/>
                </a:lnTo>
                <a:lnTo>
                  <a:pt x="47240" y="20100"/>
                </a:lnTo>
                <a:lnTo>
                  <a:pt x="47140" y="20130"/>
                </a:lnTo>
                <a:lnTo>
                  <a:pt x="47030" y="20120"/>
                </a:lnTo>
                <a:lnTo>
                  <a:pt x="46530" y="19980"/>
                </a:lnTo>
                <a:lnTo>
                  <a:pt x="46430" y="19970"/>
                </a:lnTo>
                <a:lnTo>
                  <a:pt x="46220" y="19990"/>
                </a:lnTo>
                <a:lnTo>
                  <a:pt x="46100" y="19960"/>
                </a:lnTo>
                <a:lnTo>
                  <a:pt x="45960" y="19900"/>
                </a:lnTo>
                <a:lnTo>
                  <a:pt x="45530" y="19530"/>
                </a:lnTo>
                <a:lnTo>
                  <a:pt x="44940" y="19250"/>
                </a:lnTo>
                <a:lnTo>
                  <a:pt x="44860" y="19180"/>
                </a:lnTo>
                <a:lnTo>
                  <a:pt x="44810" y="19130"/>
                </a:lnTo>
                <a:lnTo>
                  <a:pt x="44750" y="18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