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Ninh Thuận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Ninh Thuậ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7180" y="73820"/>
                </a:moveTo>
                <a:lnTo>
                  <a:pt x="67520" y="73950"/>
                </a:lnTo>
                <a:lnTo>
                  <a:pt x="67610" y="74030"/>
                </a:lnTo>
                <a:lnTo>
                  <a:pt x="67710" y="74160"/>
                </a:lnTo>
                <a:lnTo>
                  <a:pt x="67770" y="74290"/>
                </a:lnTo>
                <a:lnTo>
                  <a:pt x="67900" y="74710"/>
                </a:lnTo>
                <a:lnTo>
                  <a:pt x="68010" y="74950"/>
                </a:lnTo>
                <a:lnTo>
                  <a:pt x="68050" y="75050"/>
                </a:lnTo>
                <a:lnTo>
                  <a:pt x="68110" y="75180"/>
                </a:lnTo>
                <a:lnTo>
                  <a:pt x="68190" y="75250"/>
                </a:lnTo>
                <a:lnTo>
                  <a:pt x="68270" y="75290"/>
                </a:lnTo>
                <a:lnTo>
                  <a:pt x="68650" y="75350"/>
                </a:lnTo>
                <a:lnTo>
                  <a:pt x="69030" y="75460"/>
                </a:lnTo>
                <a:lnTo>
                  <a:pt x="69130" y="75520"/>
                </a:lnTo>
                <a:lnTo>
                  <a:pt x="69180" y="75590"/>
                </a:lnTo>
                <a:lnTo>
                  <a:pt x="69220" y="75670"/>
                </a:lnTo>
                <a:lnTo>
                  <a:pt x="69260" y="75860"/>
                </a:lnTo>
                <a:lnTo>
                  <a:pt x="69330" y="75990"/>
                </a:lnTo>
                <a:lnTo>
                  <a:pt x="69410" y="76060"/>
                </a:lnTo>
                <a:lnTo>
                  <a:pt x="69500" y="76120"/>
                </a:lnTo>
                <a:lnTo>
                  <a:pt x="69620" y="76150"/>
                </a:lnTo>
                <a:lnTo>
                  <a:pt x="69830" y="76190"/>
                </a:lnTo>
                <a:lnTo>
                  <a:pt x="69910" y="76190"/>
                </a:lnTo>
                <a:lnTo>
                  <a:pt x="69990" y="76180"/>
                </a:lnTo>
                <a:lnTo>
                  <a:pt x="70030" y="76180"/>
                </a:lnTo>
                <a:lnTo>
                  <a:pt x="70030" y="76200"/>
                </a:lnTo>
                <a:lnTo>
                  <a:pt x="70260" y="76500"/>
                </a:lnTo>
                <a:lnTo>
                  <a:pt x="70200" y="76620"/>
                </a:lnTo>
                <a:lnTo>
                  <a:pt x="70150" y="76580"/>
                </a:lnTo>
                <a:lnTo>
                  <a:pt x="70110" y="76630"/>
                </a:lnTo>
                <a:lnTo>
                  <a:pt x="70060" y="76750"/>
                </a:lnTo>
                <a:lnTo>
                  <a:pt x="69950" y="76880"/>
                </a:lnTo>
                <a:lnTo>
                  <a:pt x="69940" y="76930"/>
                </a:lnTo>
                <a:lnTo>
                  <a:pt x="69940" y="76990"/>
                </a:lnTo>
                <a:lnTo>
                  <a:pt x="69910" y="77080"/>
                </a:lnTo>
                <a:lnTo>
                  <a:pt x="69880" y="77120"/>
                </a:lnTo>
                <a:lnTo>
                  <a:pt x="69770" y="77210"/>
                </a:lnTo>
                <a:lnTo>
                  <a:pt x="69750" y="77260"/>
                </a:lnTo>
                <a:lnTo>
                  <a:pt x="69740" y="77330"/>
                </a:lnTo>
                <a:lnTo>
                  <a:pt x="69700" y="77390"/>
                </a:lnTo>
                <a:lnTo>
                  <a:pt x="69630" y="77490"/>
                </a:lnTo>
                <a:lnTo>
                  <a:pt x="69590" y="77490"/>
                </a:lnTo>
                <a:lnTo>
                  <a:pt x="69520" y="77430"/>
                </a:lnTo>
                <a:lnTo>
                  <a:pt x="69430" y="77420"/>
                </a:lnTo>
                <a:lnTo>
                  <a:pt x="69330" y="77430"/>
                </a:lnTo>
                <a:lnTo>
                  <a:pt x="69220" y="77410"/>
                </a:lnTo>
                <a:lnTo>
                  <a:pt x="69160" y="77330"/>
                </a:lnTo>
                <a:lnTo>
                  <a:pt x="69110" y="77120"/>
                </a:lnTo>
                <a:lnTo>
                  <a:pt x="69080" y="77080"/>
                </a:lnTo>
                <a:lnTo>
                  <a:pt x="68950" y="77110"/>
                </a:lnTo>
                <a:lnTo>
                  <a:pt x="68960" y="77190"/>
                </a:lnTo>
                <a:lnTo>
                  <a:pt x="69020" y="77260"/>
                </a:lnTo>
                <a:lnTo>
                  <a:pt x="69070" y="77300"/>
                </a:lnTo>
                <a:lnTo>
                  <a:pt x="69050" y="77380"/>
                </a:lnTo>
                <a:lnTo>
                  <a:pt x="69030" y="77470"/>
                </a:lnTo>
                <a:lnTo>
                  <a:pt x="69030" y="77550"/>
                </a:lnTo>
                <a:lnTo>
                  <a:pt x="69070" y="77650"/>
                </a:lnTo>
                <a:lnTo>
                  <a:pt x="68940" y="77660"/>
                </a:lnTo>
                <a:lnTo>
                  <a:pt x="68900" y="77650"/>
                </a:lnTo>
                <a:lnTo>
                  <a:pt x="68990" y="77810"/>
                </a:lnTo>
                <a:lnTo>
                  <a:pt x="69000" y="78070"/>
                </a:lnTo>
                <a:lnTo>
                  <a:pt x="68940" y="78470"/>
                </a:lnTo>
                <a:lnTo>
                  <a:pt x="68960" y="78710"/>
                </a:lnTo>
                <a:lnTo>
                  <a:pt x="68930" y="78780"/>
                </a:lnTo>
                <a:lnTo>
                  <a:pt x="68860" y="78850"/>
                </a:lnTo>
                <a:lnTo>
                  <a:pt x="68720" y="78970"/>
                </a:lnTo>
                <a:lnTo>
                  <a:pt x="68630" y="79020"/>
                </a:lnTo>
                <a:lnTo>
                  <a:pt x="68540" y="79050"/>
                </a:lnTo>
                <a:lnTo>
                  <a:pt x="68440" y="79050"/>
                </a:lnTo>
                <a:lnTo>
                  <a:pt x="68280" y="78970"/>
                </a:lnTo>
                <a:lnTo>
                  <a:pt x="68270" y="78970"/>
                </a:lnTo>
                <a:lnTo>
                  <a:pt x="68260" y="78880"/>
                </a:lnTo>
                <a:lnTo>
                  <a:pt x="68230" y="78800"/>
                </a:lnTo>
                <a:lnTo>
                  <a:pt x="68160" y="78680"/>
                </a:lnTo>
                <a:lnTo>
                  <a:pt x="68050" y="78580"/>
                </a:lnTo>
                <a:lnTo>
                  <a:pt x="67890" y="78510"/>
                </a:lnTo>
                <a:lnTo>
                  <a:pt x="67770" y="78490"/>
                </a:lnTo>
                <a:lnTo>
                  <a:pt x="67590" y="78510"/>
                </a:lnTo>
                <a:lnTo>
                  <a:pt x="67530" y="78500"/>
                </a:lnTo>
                <a:lnTo>
                  <a:pt x="67490" y="78470"/>
                </a:lnTo>
                <a:lnTo>
                  <a:pt x="67460" y="78390"/>
                </a:lnTo>
                <a:lnTo>
                  <a:pt x="67450" y="78220"/>
                </a:lnTo>
                <a:lnTo>
                  <a:pt x="67430" y="78160"/>
                </a:lnTo>
                <a:lnTo>
                  <a:pt x="67390" y="78120"/>
                </a:lnTo>
                <a:lnTo>
                  <a:pt x="67240" y="78080"/>
                </a:lnTo>
                <a:lnTo>
                  <a:pt x="67190" y="78050"/>
                </a:lnTo>
                <a:lnTo>
                  <a:pt x="67150" y="77990"/>
                </a:lnTo>
                <a:lnTo>
                  <a:pt x="67140" y="77930"/>
                </a:lnTo>
                <a:lnTo>
                  <a:pt x="67110" y="77760"/>
                </a:lnTo>
                <a:lnTo>
                  <a:pt x="67090" y="77690"/>
                </a:lnTo>
                <a:lnTo>
                  <a:pt x="67040" y="77620"/>
                </a:lnTo>
                <a:lnTo>
                  <a:pt x="66960" y="77570"/>
                </a:lnTo>
                <a:lnTo>
                  <a:pt x="66870" y="77530"/>
                </a:lnTo>
                <a:lnTo>
                  <a:pt x="66590" y="77530"/>
                </a:lnTo>
                <a:lnTo>
                  <a:pt x="66520" y="77220"/>
                </a:lnTo>
                <a:lnTo>
                  <a:pt x="66520" y="77160"/>
                </a:lnTo>
                <a:lnTo>
                  <a:pt x="66530" y="77070"/>
                </a:lnTo>
                <a:lnTo>
                  <a:pt x="66590" y="77010"/>
                </a:lnTo>
                <a:lnTo>
                  <a:pt x="66800" y="76830"/>
                </a:lnTo>
                <a:lnTo>
                  <a:pt x="66920" y="76660"/>
                </a:lnTo>
                <a:lnTo>
                  <a:pt x="66960" y="76550"/>
                </a:lnTo>
                <a:lnTo>
                  <a:pt x="66970" y="76460"/>
                </a:lnTo>
                <a:lnTo>
                  <a:pt x="66950" y="76400"/>
                </a:lnTo>
                <a:lnTo>
                  <a:pt x="66910" y="76340"/>
                </a:lnTo>
                <a:lnTo>
                  <a:pt x="66810" y="76240"/>
                </a:lnTo>
                <a:lnTo>
                  <a:pt x="66750" y="76160"/>
                </a:lnTo>
                <a:lnTo>
                  <a:pt x="66710" y="76050"/>
                </a:lnTo>
                <a:lnTo>
                  <a:pt x="66690" y="75870"/>
                </a:lnTo>
                <a:lnTo>
                  <a:pt x="66950" y="75070"/>
                </a:lnTo>
                <a:lnTo>
                  <a:pt x="67020" y="74520"/>
                </a:lnTo>
                <a:lnTo>
                  <a:pt x="67010" y="74390"/>
                </a:lnTo>
                <a:lnTo>
                  <a:pt x="66980" y="74290"/>
                </a:lnTo>
                <a:lnTo>
                  <a:pt x="66960" y="74170"/>
                </a:lnTo>
                <a:lnTo>
                  <a:pt x="66980" y="74060"/>
                </a:lnTo>
                <a:lnTo>
                  <a:pt x="67030" y="73970"/>
                </a:lnTo>
                <a:lnTo>
                  <a:pt x="67080" y="73900"/>
                </a:lnTo>
                <a:lnTo>
                  <a:pt x="67180" y="73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