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Ninh Bình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Ninh Bì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370" y="25900"/>
                </a:moveTo>
                <a:lnTo>
                  <a:pt x="51370" y="25870"/>
                </a:lnTo>
                <a:lnTo>
                  <a:pt x="51520" y="25760"/>
                </a:lnTo>
                <a:lnTo>
                  <a:pt x="51550" y="25730"/>
                </a:lnTo>
                <a:lnTo>
                  <a:pt x="51570" y="25700"/>
                </a:lnTo>
                <a:lnTo>
                  <a:pt x="51590" y="25660"/>
                </a:lnTo>
                <a:lnTo>
                  <a:pt x="51580" y="25610"/>
                </a:lnTo>
                <a:lnTo>
                  <a:pt x="51570" y="25550"/>
                </a:lnTo>
                <a:lnTo>
                  <a:pt x="51520" y="25490"/>
                </a:lnTo>
                <a:lnTo>
                  <a:pt x="51460" y="25450"/>
                </a:lnTo>
                <a:lnTo>
                  <a:pt x="51370" y="25430"/>
                </a:lnTo>
                <a:lnTo>
                  <a:pt x="51170" y="25410"/>
                </a:lnTo>
                <a:lnTo>
                  <a:pt x="51070" y="25380"/>
                </a:lnTo>
                <a:lnTo>
                  <a:pt x="50960" y="25320"/>
                </a:lnTo>
                <a:lnTo>
                  <a:pt x="50840" y="25230"/>
                </a:lnTo>
                <a:lnTo>
                  <a:pt x="50690" y="25130"/>
                </a:lnTo>
                <a:lnTo>
                  <a:pt x="50360" y="25030"/>
                </a:lnTo>
                <a:lnTo>
                  <a:pt x="50110" y="24900"/>
                </a:lnTo>
                <a:lnTo>
                  <a:pt x="49730" y="24640"/>
                </a:lnTo>
                <a:lnTo>
                  <a:pt x="48480" y="23570"/>
                </a:lnTo>
                <a:lnTo>
                  <a:pt x="48600" y="23450"/>
                </a:lnTo>
                <a:lnTo>
                  <a:pt x="48650" y="23450"/>
                </a:lnTo>
                <a:lnTo>
                  <a:pt x="48730" y="23460"/>
                </a:lnTo>
                <a:lnTo>
                  <a:pt x="48820" y="23510"/>
                </a:lnTo>
                <a:lnTo>
                  <a:pt x="49140" y="23780"/>
                </a:lnTo>
                <a:lnTo>
                  <a:pt x="49250" y="23840"/>
                </a:lnTo>
                <a:lnTo>
                  <a:pt x="49370" y="23860"/>
                </a:lnTo>
                <a:lnTo>
                  <a:pt x="49450" y="23830"/>
                </a:lnTo>
                <a:lnTo>
                  <a:pt x="49500" y="23770"/>
                </a:lnTo>
                <a:lnTo>
                  <a:pt x="49510" y="23680"/>
                </a:lnTo>
                <a:lnTo>
                  <a:pt x="49500" y="23570"/>
                </a:lnTo>
                <a:lnTo>
                  <a:pt x="49470" y="23460"/>
                </a:lnTo>
                <a:lnTo>
                  <a:pt x="49440" y="23370"/>
                </a:lnTo>
                <a:lnTo>
                  <a:pt x="49430" y="23320"/>
                </a:lnTo>
                <a:lnTo>
                  <a:pt x="49440" y="23280"/>
                </a:lnTo>
                <a:lnTo>
                  <a:pt x="49480" y="23240"/>
                </a:lnTo>
                <a:lnTo>
                  <a:pt x="49680" y="23130"/>
                </a:lnTo>
                <a:lnTo>
                  <a:pt x="49750" y="23100"/>
                </a:lnTo>
                <a:lnTo>
                  <a:pt x="49820" y="23100"/>
                </a:lnTo>
                <a:lnTo>
                  <a:pt x="50030" y="23210"/>
                </a:lnTo>
                <a:lnTo>
                  <a:pt x="50240" y="23240"/>
                </a:lnTo>
                <a:lnTo>
                  <a:pt x="50350" y="23400"/>
                </a:lnTo>
                <a:lnTo>
                  <a:pt x="50590" y="23600"/>
                </a:lnTo>
                <a:lnTo>
                  <a:pt x="50880" y="23760"/>
                </a:lnTo>
                <a:lnTo>
                  <a:pt x="50900" y="23930"/>
                </a:lnTo>
                <a:lnTo>
                  <a:pt x="50960" y="24100"/>
                </a:lnTo>
                <a:lnTo>
                  <a:pt x="51040" y="24170"/>
                </a:lnTo>
                <a:lnTo>
                  <a:pt x="51120" y="24200"/>
                </a:lnTo>
                <a:lnTo>
                  <a:pt x="51290" y="24220"/>
                </a:lnTo>
                <a:lnTo>
                  <a:pt x="51340" y="24250"/>
                </a:lnTo>
                <a:lnTo>
                  <a:pt x="51450" y="24360"/>
                </a:lnTo>
                <a:lnTo>
                  <a:pt x="51510" y="24370"/>
                </a:lnTo>
                <a:lnTo>
                  <a:pt x="51560" y="24350"/>
                </a:lnTo>
                <a:lnTo>
                  <a:pt x="51610" y="24320"/>
                </a:lnTo>
                <a:lnTo>
                  <a:pt x="51650" y="24300"/>
                </a:lnTo>
                <a:lnTo>
                  <a:pt x="51690" y="24290"/>
                </a:lnTo>
                <a:lnTo>
                  <a:pt x="51720" y="24290"/>
                </a:lnTo>
                <a:lnTo>
                  <a:pt x="51750" y="24300"/>
                </a:lnTo>
                <a:lnTo>
                  <a:pt x="51770" y="24330"/>
                </a:lnTo>
                <a:lnTo>
                  <a:pt x="51800" y="24370"/>
                </a:lnTo>
                <a:lnTo>
                  <a:pt x="51830" y="24400"/>
                </a:lnTo>
                <a:lnTo>
                  <a:pt x="51870" y="24410"/>
                </a:lnTo>
                <a:lnTo>
                  <a:pt x="51960" y="24420"/>
                </a:lnTo>
                <a:lnTo>
                  <a:pt x="52010" y="24430"/>
                </a:lnTo>
                <a:lnTo>
                  <a:pt x="52050" y="24460"/>
                </a:lnTo>
                <a:lnTo>
                  <a:pt x="52080" y="24510"/>
                </a:lnTo>
                <a:lnTo>
                  <a:pt x="52110" y="24590"/>
                </a:lnTo>
                <a:lnTo>
                  <a:pt x="52120" y="24680"/>
                </a:lnTo>
                <a:lnTo>
                  <a:pt x="52130" y="24780"/>
                </a:lnTo>
                <a:lnTo>
                  <a:pt x="52070" y="25080"/>
                </a:lnTo>
                <a:lnTo>
                  <a:pt x="51840" y="25660"/>
                </a:lnTo>
                <a:lnTo>
                  <a:pt x="51800" y="25660"/>
                </a:lnTo>
                <a:lnTo>
                  <a:pt x="51780" y="25760"/>
                </a:lnTo>
                <a:lnTo>
                  <a:pt x="51690" y="26040"/>
                </a:lnTo>
                <a:lnTo>
                  <a:pt x="51660" y="26090"/>
                </a:lnTo>
                <a:lnTo>
                  <a:pt x="51580" y="26070"/>
                </a:lnTo>
                <a:lnTo>
                  <a:pt x="51480" y="26010"/>
                </a:lnTo>
                <a:lnTo>
                  <a:pt x="51400" y="25940"/>
                </a:lnTo>
                <a:lnTo>
                  <a:pt x="51370" y="25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