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Nghệ 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Nghệ A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960" y="25920"/>
                </a:moveTo>
                <a:lnTo>
                  <a:pt x="45070" y="25940"/>
                </a:lnTo>
                <a:lnTo>
                  <a:pt x="45370" y="26060"/>
                </a:lnTo>
                <a:lnTo>
                  <a:pt x="45650" y="26240"/>
                </a:lnTo>
                <a:lnTo>
                  <a:pt x="45830" y="26310"/>
                </a:lnTo>
                <a:lnTo>
                  <a:pt x="46180" y="26410"/>
                </a:lnTo>
                <a:lnTo>
                  <a:pt x="46280" y="26470"/>
                </a:lnTo>
                <a:lnTo>
                  <a:pt x="46340" y="26550"/>
                </a:lnTo>
                <a:lnTo>
                  <a:pt x="46340" y="26640"/>
                </a:lnTo>
                <a:lnTo>
                  <a:pt x="46300" y="26710"/>
                </a:lnTo>
                <a:lnTo>
                  <a:pt x="46150" y="26870"/>
                </a:lnTo>
                <a:lnTo>
                  <a:pt x="46110" y="26950"/>
                </a:lnTo>
                <a:lnTo>
                  <a:pt x="46080" y="27050"/>
                </a:lnTo>
                <a:lnTo>
                  <a:pt x="46100" y="27210"/>
                </a:lnTo>
                <a:lnTo>
                  <a:pt x="46150" y="27390"/>
                </a:lnTo>
                <a:lnTo>
                  <a:pt x="46270" y="27660"/>
                </a:lnTo>
                <a:lnTo>
                  <a:pt x="46400" y="27830"/>
                </a:lnTo>
                <a:lnTo>
                  <a:pt x="46740" y="28130"/>
                </a:lnTo>
                <a:lnTo>
                  <a:pt x="46830" y="28250"/>
                </a:lnTo>
                <a:lnTo>
                  <a:pt x="46880" y="28380"/>
                </a:lnTo>
                <a:lnTo>
                  <a:pt x="46890" y="28510"/>
                </a:lnTo>
                <a:lnTo>
                  <a:pt x="46880" y="28770"/>
                </a:lnTo>
                <a:lnTo>
                  <a:pt x="46880" y="28880"/>
                </a:lnTo>
                <a:lnTo>
                  <a:pt x="46910" y="28910"/>
                </a:lnTo>
                <a:lnTo>
                  <a:pt x="46970" y="28900"/>
                </a:lnTo>
                <a:lnTo>
                  <a:pt x="47090" y="28760"/>
                </a:lnTo>
                <a:lnTo>
                  <a:pt x="47150" y="28710"/>
                </a:lnTo>
                <a:lnTo>
                  <a:pt x="47220" y="28690"/>
                </a:lnTo>
                <a:lnTo>
                  <a:pt x="47300" y="28700"/>
                </a:lnTo>
                <a:lnTo>
                  <a:pt x="47380" y="28750"/>
                </a:lnTo>
                <a:lnTo>
                  <a:pt x="47460" y="28840"/>
                </a:lnTo>
                <a:lnTo>
                  <a:pt x="47640" y="29100"/>
                </a:lnTo>
                <a:lnTo>
                  <a:pt x="47730" y="29170"/>
                </a:lnTo>
                <a:lnTo>
                  <a:pt x="47850" y="29190"/>
                </a:lnTo>
                <a:lnTo>
                  <a:pt x="48130" y="29160"/>
                </a:lnTo>
                <a:lnTo>
                  <a:pt x="48270" y="29180"/>
                </a:lnTo>
                <a:lnTo>
                  <a:pt x="48430" y="29290"/>
                </a:lnTo>
                <a:lnTo>
                  <a:pt x="48530" y="29400"/>
                </a:lnTo>
                <a:lnTo>
                  <a:pt x="48680" y="29640"/>
                </a:lnTo>
                <a:lnTo>
                  <a:pt x="48740" y="29700"/>
                </a:lnTo>
                <a:lnTo>
                  <a:pt x="48800" y="29740"/>
                </a:lnTo>
                <a:lnTo>
                  <a:pt x="48890" y="29780"/>
                </a:lnTo>
                <a:lnTo>
                  <a:pt x="49010" y="29860"/>
                </a:lnTo>
                <a:lnTo>
                  <a:pt x="49330" y="30190"/>
                </a:lnTo>
                <a:lnTo>
                  <a:pt x="49400" y="30230"/>
                </a:lnTo>
                <a:lnTo>
                  <a:pt x="49780" y="30290"/>
                </a:lnTo>
                <a:lnTo>
                  <a:pt x="50030" y="30410"/>
                </a:lnTo>
                <a:lnTo>
                  <a:pt x="50020" y="30420"/>
                </a:lnTo>
                <a:lnTo>
                  <a:pt x="49980" y="30450"/>
                </a:lnTo>
                <a:lnTo>
                  <a:pt x="49930" y="30450"/>
                </a:lnTo>
                <a:lnTo>
                  <a:pt x="49880" y="30470"/>
                </a:lnTo>
                <a:lnTo>
                  <a:pt x="49830" y="30650"/>
                </a:lnTo>
                <a:lnTo>
                  <a:pt x="49750" y="30650"/>
                </a:lnTo>
                <a:lnTo>
                  <a:pt x="49670" y="30640"/>
                </a:lnTo>
                <a:lnTo>
                  <a:pt x="49660" y="30670"/>
                </a:lnTo>
                <a:lnTo>
                  <a:pt x="49590" y="31060"/>
                </a:lnTo>
                <a:lnTo>
                  <a:pt x="49580" y="31280"/>
                </a:lnTo>
                <a:lnTo>
                  <a:pt x="49620" y="31440"/>
                </a:lnTo>
                <a:lnTo>
                  <a:pt x="49470" y="31510"/>
                </a:lnTo>
                <a:lnTo>
                  <a:pt x="49420" y="31550"/>
                </a:lnTo>
                <a:lnTo>
                  <a:pt x="49380" y="31610"/>
                </a:lnTo>
                <a:lnTo>
                  <a:pt x="49220" y="31560"/>
                </a:lnTo>
                <a:lnTo>
                  <a:pt x="49070" y="31710"/>
                </a:lnTo>
                <a:lnTo>
                  <a:pt x="48960" y="31940"/>
                </a:lnTo>
                <a:lnTo>
                  <a:pt x="48900" y="32130"/>
                </a:lnTo>
                <a:lnTo>
                  <a:pt x="48890" y="32210"/>
                </a:lnTo>
                <a:lnTo>
                  <a:pt x="48930" y="32260"/>
                </a:lnTo>
                <a:lnTo>
                  <a:pt x="48940" y="32320"/>
                </a:lnTo>
                <a:lnTo>
                  <a:pt x="48950" y="32400"/>
                </a:lnTo>
                <a:lnTo>
                  <a:pt x="48990" y="32600"/>
                </a:lnTo>
                <a:lnTo>
                  <a:pt x="49020" y="32680"/>
                </a:lnTo>
                <a:lnTo>
                  <a:pt x="49100" y="32780"/>
                </a:lnTo>
                <a:lnTo>
                  <a:pt x="49230" y="32890"/>
                </a:lnTo>
                <a:lnTo>
                  <a:pt x="49370" y="32980"/>
                </a:lnTo>
                <a:lnTo>
                  <a:pt x="49500" y="33020"/>
                </a:lnTo>
                <a:lnTo>
                  <a:pt x="49500" y="33060"/>
                </a:lnTo>
                <a:lnTo>
                  <a:pt x="49420" y="33150"/>
                </a:lnTo>
                <a:lnTo>
                  <a:pt x="49400" y="33090"/>
                </a:lnTo>
                <a:lnTo>
                  <a:pt x="49360" y="33050"/>
                </a:lnTo>
                <a:lnTo>
                  <a:pt x="49320" y="33030"/>
                </a:lnTo>
                <a:lnTo>
                  <a:pt x="49260" y="33020"/>
                </a:lnTo>
                <a:lnTo>
                  <a:pt x="49320" y="33170"/>
                </a:lnTo>
                <a:lnTo>
                  <a:pt x="49340" y="33200"/>
                </a:lnTo>
                <a:lnTo>
                  <a:pt x="49380" y="33210"/>
                </a:lnTo>
                <a:lnTo>
                  <a:pt x="49480" y="33200"/>
                </a:lnTo>
                <a:lnTo>
                  <a:pt x="49520" y="33210"/>
                </a:lnTo>
                <a:lnTo>
                  <a:pt x="49650" y="33350"/>
                </a:lnTo>
                <a:lnTo>
                  <a:pt x="49710" y="33450"/>
                </a:lnTo>
                <a:lnTo>
                  <a:pt x="49740" y="33530"/>
                </a:lnTo>
                <a:lnTo>
                  <a:pt x="49660" y="33790"/>
                </a:lnTo>
                <a:lnTo>
                  <a:pt x="49680" y="33830"/>
                </a:lnTo>
                <a:lnTo>
                  <a:pt x="49730" y="33880"/>
                </a:lnTo>
                <a:lnTo>
                  <a:pt x="49740" y="34000"/>
                </a:lnTo>
                <a:lnTo>
                  <a:pt x="49730" y="34130"/>
                </a:lnTo>
                <a:lnTo>
                  <a:pt x="49700" y="34210"/>
                </a:lnTo>
                <a:lnTo>
                  <a:pt x="49560" y="34260"/>
                </a:lnTo>
                <a:lnTo>
                  <a:pt x="49490" y="34310"/>
                </a:lnTo>
                <a:lnTo>
                  <a:pt x="49460" y="34360"/>
                </a:lnTo>
                <a:lnTo>
                  <a:pt x="49440" y="34410"/>
                </a:lnTo>
                <a:lnTo>
                  <a:pt x="49410" y="34430"/>
                </a:lnTo>
                <a:lnTo>
                  <a:pt x="49360" y="34440"/>
                </a:lnTo>
                <a:lnTo>
                  <a:pt x="49340" y="34470"/>
                </a:lnTo>
                <a:lnTo>
                  <a:pt x="49340" y="34510"/>
                </a:lnTo>
                <a:lnTo>
                  <a:pt x="49350" y="34560"/>
                </a:lnTo>
                <a:lnTo>
                  <a:pt x="49360" y="34600"/>
                </a:lnTo>
                <a:lnTo>
                  <a:pt x="49380" y="34600"/>
                </a:lnTo>
                <a:lnTo>
                  <a:pt x="49290" y="34740"/>
                </a:lnTo>
                <a:lnTo>
                  <a:pt x="49180" y="34790"/>
                </a:lnTo>
                <a:lnTo>
                  <a:pt x="49050" y="34750"/>
                </a:lnTo>
                <a:lnTo>
                  <a:pt x="49010" y="34720"/>
                </a:lnTo>
                <a:lnTo>
                  <a:pt x="48930" y="34710"/>
                </a:lnTo>
                <a:lnTo>
                  <a:pt x="48900" y="34710"/>
                </a:lnTo>
                <a:lnTo>
                  <a:pt x="48250" y="34620"/>
                </a:lnTo>
                <a:lnTo>
                  <a:pt x="47990" y="34640"/>
                </a:lnTo>
                <a:lnTo>
                  <a:pt x="47860" y="34670"/>
                </a:lnTo>
                <a:lnTo>
                  <a:pt x="47710" y="34680"/>
                </a:lnTo>
                <a:lnTo>
                  <a:pt x="47550" y="34650"/>
                </a:lnTo>
                <a:lnTo>
                  <a:pt x="46900" y="34440"/>
                </a:lnTo>
                <a:lnTo>
                  <a:pt x="46430" y="34480"/>
                </a:lnTo>
                <a:lnTo>
                  <a:pt x="46280" y="34490"/>
                </a:lnTo>
                <a:lnTo>
                  <a:pt x="46280" y="34410"/>
                </a:lnTo>
                <a:lnTo>
                  <a:pt x="46240" y="34360"/>
                </a:lnTo>
                <a:lnTo>
                  <a:pt x="46110" y="34270"/>
                </a:lnTo>
                <a:lnTo>
                  <a:pt x="45950" y="33990"/>
                </a:lnTo>
                <a:lnTo>
                  <a:pt x="45870" y="33970"/>
                </a:lnTo>
                <a:lnTo>
                  <a:pt x="45810" y="33980"/>
                </a:lnTo>
                <a:lnTo>
                  <a:pt x="45740" y="34000"/>
                </a:lnTo>
                <a:lnTo>
                  <a:pt x="45660" y="34000"/>
                </a:lnTo>
                <a:lnTo>
                  <a:pt x="45520" y="33950"/>
                </a:lnTo>
                <a:lnTo>
                  <a:pt x="45230" y="33780"/>
                </a:lnTo>
                <a:lnTo>
                  <a:pt x="45130" y="33760"/>
                </a:lnTo>
                <a:lnTo>
                  <a:pt x="45030" y="33790"/>
                </a:lnTo>
                <a:lnTo>
                  <a:pt x="44910" y="33790"/>
                </a:lnTo>
                <a:lnTo>
                  <a:pt x="44810" y="33760"/>
                </a:lnTo>
                <a:lnTo>
                  <a:pt x="44750" y="33700"/>
                </a:lnTo>
                <a:lnTo>
                  <a:pt x="44690" y="33540"/>
                </a:lnTo>
                <a:lnTo>
                  <a:pt x="44540" y="33500"/>
                </a:lnTo>
                <a:lnTo>
                  <a:pt x="44450" y="33500"/>
                </a:lnTo>
                <a:lnTo>
                  <a:pt x="44420" y="33510"/>
                </a:lnTo>
                <a:lnTo>
                  <a:pt x="44200" y="33520"/>
                </a:lnTo>
                <a:lnTo>
                  <a:pt x="44120" y="33520"/>
                </a:lnTo>
                <a:lnTo>
                  <a:pt x="43890" y="33450"/>
                </a:lnTo>
                <a:lnTo>
                  <a:pt x="43650" y="33410"/>
                </a:lnTo>
                <a:lnTo>
                  <a:pt x="43580" y="33390"/>
                </a:lnTo>
                <a:lnTo>
                  <a:pt x="43530" y="33350"/>
                </a:lnTo>
                <a:lnTo>
                  <a:pt x="43460" y="33240"/>
                </a:lnTo>
                <a:lnTo>
                  <a:pt x="43430" y="33210"/>
                </a:lnTo>
                <a:lnTo>
                  <a:pt x="43370" y="33190"/>
                </a:lnTo>
                <a:lnTo>
                  <a:pt x="43260" y="33180"/>
                </a:lnTo>
                <a:lnTo>
                  <a:pt x="43200" y="33160"/>
                </a:lnTo>
                <a:lnTo>
                  <a:pt x="43110" y="33100"/>
                </a:lnTo>
                <a:lnTo>
                  <a:pt x="42950" y="32930"/>
                </a:lnTo>
                <a:lnTo>
                  <a:pt x="42870" y="32870"/>
                </a:lnTo>
                <a:lnTo>
                  <a:pt x="42670" y="32760"/>
                </a:lnTo>
                <a:lnTo>
                  <a:pt x="42600" y="32700"/>
                </a:lnTo>
                <a:lnTo>
                  <a:pt x="42400" y="32390"/>
                </a:lnTo>
                <a:lnTo>
                  <a:pt x="42330" y="32320"/>
                </a:lnTo>
                <a:lnTo>
                  <a:pt x="42230" y="32260"/>
                </a:lnTo>
                <a:lnTo>
                  <a:pt x="42120" y="32230"/>
                </a:lnTo>
                <a:lnTo>
                  <a:pt x="41940" y="32250"/>
                </a:lnTo>
                <a:lnTo>
                  <a:pt x="41830" y="32220"/>
                </a:lnTo>
                <a:lnTo>
                  <a:pt x="41760" y="32160"/>
                </a:lnTo>
                <a:lnTo>
                  <a:pt x="41590" y="31910"/>
                </a:lnTo>
                <a:lnTo>
                  <a:pt x="41490" y="31820"/>
                </a:lnTo>
                <a:lnTo>
                  <a:pt x="41390" y="31770"/>
                </a:lnTo>
                <a:lnTo>
                  <a:pt x="41290" y="31740"/>
                </a:lnTo>
                <a:lnTo>
                  <a:pt x="41180" y="31690"/>
                </a:lnTo>
                <a:lnTo>
                  <a:pt x="41090" y="31620"/>
                </a:lnTo>
                <a:lnTo>
                  <a:pt x="41010" y="31530"/>
                </a:lnTo>
                <a:lnTo>
                  <a:pt x="40930" y="31470"/>
                </a:lnTo>
                <a:lnTo>
                  <a:pt x="40810" y="31440"/>
                </a:lnTo>
                <a:lnTo>
                  <a:pt x="40640" y="31490"/>
                </a:lnTo>
                <a:lnTo>
                  <a:pt x="40590" y="31440"/>
                </a:lnTo>
                <a:lnTo>
                  <a:pt x="40590" y="31330"/>
                </a:lnTo>
                <a:lnTo>
                  <a:pt x="40560" y="31200"/>
                </a:lnTo>
                <a:lnTo>
                  <a:pt x="40500" y="31140"/>
                </a:lnTo>
                <a:lnTo>
                  <a:pt x="40270" y="30980"/>
                </a:lnTo>
                <a:lnTo>
                  <a:pt x="39610" y="30680"/>
                </a:lnTo>
                <a:lnTo>
                  <a:pt x="39490" y="30650"/>
                </a:lnTo>
                <a:lnTo>
                  <a:pt x="39380" y="30660"/>
                </a:lnTo>
                <a:lnTo>
                  <a:pt x="39370" y="30660"/>
                </a:lnTo>
                <a:lnTo>
                  <a:pt x="39240" y="30710"/>
                </a:lnTo>
                <a:lnTo>
                  <a:pt x="39060" y="30590"/>
                </a:lnTo>
                <a:lnTo>
                  <a:pt x="38910" y="30510"/>
                </a:lnTo>
                <a:lnTo>
                  <a:pt x="38870" y="30480"/>
                </a:lnTo>
                <a:lnTo>
                  <a:pt x="38840" y="30430"/>
                </a:lnTo>
                <a:lnTo>
                  <a:pt x="38770" y="30290"/>
                </a:lnTo>
                <a:lnTo>
                  <a:pt x="38670" y="30270"/>
                </a:lnTo>
                <a:lnTo>
                  <a:pt x="38570" y="30280"/>
                </a:lnTo>
                <a:lnTo>
                  <a:pt x="38510" y="30250"/>
                </a:lnTo>
                <a:lnTo>
                  <a:pt x="38550" y="30140"/>
                </a:lnTo>
                <a:lnTo>
                  <a:pt x="38630" y="30080"/>
                </a:lnTo>
                <a:lnTo>
                  <a:pt x="38840" y="29990"/>
                </a:lnTo>
                <a:lnTo>
                  <a:pt x="38930" y="29920"/>
                </a:lnTo>
                <a:lnTo>
                  <a:pt x="39050" y="29740"/>
                </a:lnTo>
                <a:lnTo>
                  <a:pt x="39120" y="29680"/>
                </a:lnTo>
                <a:lnTo>
                  <a:pt x="39240" y="29650"/>
                </a:lnTo>
                <a:lnTo>
                  <a:pt x="39260" y="29640"/>
                </a:lnTo>
                <a:lnTo>
                  <a:pt x="39290" y="29630"/>
                </a:lnTo>
                <a:lnTo>
                  <a:pt x="39380" y="29580"/>
                </a:lnTo>
                <a:lnTo>
                  <a:pt x="39520" y="29530"/>
                </a:lnTo>
                <a:lnTo>
                  <a:pt x="39530" y="29530"/>
                </a:lnTo>
                <a:lnTo>
                  <a:pt x="39550" y="29530"/>
                </a:lnTo>
                <a:lnTo>
                  <a:pt x="39590" y="29520"/>
                </a:lnTo>
                <a:lnTo>
                  <a:pt x="39590" y="29510"/>
                </a:lnTo>
                <a:lnTo>
                  <a:pt x="39600" y="29510"/>
                </a:lnTo>
                <a:lnTo>
                  <a:pt x="39610" y="29510"/>
                </a:lnTo>
                <a:lnTo>
                  <a:pt x="39610" y="29500"/>
                </a:lnTo>
                <a:lnTo>
                  <a:pt x="39620" y="29500"/>
                </a:lnTo>
                <a:lnTo>
                  <a:pt x="39630" y="29500"/>
                </a:lnTo>
                <a:lnTo>
                  <a:pt x="39640" y="29490"/>
                </a:lnTo>
                <a:lnTo>
                  <a:pt x="39650" y="29490"/>
                </a:lnTo>
                <a:lnTo>
                  <a:pt x="39670" y="29450"/>
                </a:lnTo>
                <a:lnTo>
                  <a:pt x="39690" y="29390"/>
                </a:lnTo>
                <a:lnTo>
                  <a:pt x="39720" y="29250"/>
                </a:lnTo>
                <a:lnTo>
                  <a:pt x="39750" y="29180"/>
                </a:lnTo>
                <a:lnTo>
                  <a:pt x="39810" y="29140"/>
                </a:lnTo>
                <a:lnTo>
                  <a:pt x="39880" y="29130"/>
                </a:lnTo>
                <a:lnTo>
                  <a:pt x="39920" y="29110"/>
                </a:lnTo>
                <a:lnTo>
                  <a:pt x="39930" y="29100"/>
                </a:lnTo>
                <a:lnTo>
                  <a:pt x="39930" y="29090"/>
                </a:lnTo>
                <a:lnTo>
                  <a:pt x="39950" y="29030"/>
                </a:lnTo>
                <a:lnTo>
                  <a:pt x="39880" y="28940"/>
                </a:lnTo>
                <a:lnTo>
                  <a:pt x="39860" y="28840"/>
                </a:lnTo>
                <a:lnTo>
                  <a:pt x="39860" y="28730"/>
                </a:lnTo>
                <a:lnTo>
                  <a:pt x="39820" y="28630"/>
                </a:lnTo>
                <a:lnTo>
                  <a:pt x="39750" y="28570"/>
                </a:lnTo>
                <a:lnTo>
                  <a:pt x="39570" y="28460"/>
                </a:lnTo>
                <a:lnTo>
                  <a:pt x="39500" y="28370"/>
                </a:lnTo>
                <a:lnTo>
                  <a:pt x="39380" y="28050"/>
                </a:lnTo>
                <a:lnTo>
                  <a:pt x="39370" y="27970"/>
                </a:lnTo>
                <a:lnTo>
                  <a:pt x="39400" y="27870"/>
                </a:lnTo>
                <a:lnTo>
                  <a:pt x="39460" y="27850"/>
                </a:lnTo>
                <a:lnTo>
                  <a:pt x="39530" y="27870"/>
                </a:lnTo>
                <a:lnTo>
                  <a:pt x="39790" y="28000"/>
                </a:lnTo>
                <a:lnTo>
                  <a:pt x="39810" y="28010"/>
                </a:lnTo>
                <a:lnTo>
                  <a:pt x="39920" y="28050"/>
                </a:lnTo>
                <a:lnTo>
                  <a:pt x="40040" y="28030"/>
                </a:lnTo>
                <a:lnTo>
                  <a:pt x="40090" y="28000"/>
                </a:lnTo>
                <a:lnTo>
                  <a:pt x="40090" y="27990"/>
                </a:lnTo>
                <a:lnTo>
                  <a:pt x="40130" y="27900"/>
                </a:lnTo>
                <a:lnTo>
                  <a:pt x="40170" y="27860"/>
                </a:lnTo>
                <a:lnTo>
                  <a:pt x="40200" y="27830"/>
                </a:lnTo>
                <a:lnTo>
                  <a:pt x="40320" y="27830"/>
                </a:lnTo>
                <a:lnTo>
                  <a:pt x="40330" y="27820"/>
                </a:lnTo>
                <a:lnTo>
                  <a:pt x="40330" y="27810"/>
                </a:lnTo>
                <a:lnTo>
                  <a:pt x="40330" y="27800"/>
                </a:lnTo>
                <a:lnTo>
                  <a:pt x="40330" y="27790"/>
                </a:lnTo>
                <a:lnTo>
                  <a:pt x="40340" y="27790"/>
                </a:lnTo>
                <a:lnTo>
                  <a:pt x="40340" y="27780"/>
                </a:lnTo>
                <a:lnTo>
                  <a:pt x="40350" y="27780"/>
                </a:lnTo>
                <a:lnTo>
                  <a:pt x="40350" y="27770"/>
                </a:lnTo>
                <a:lnTo>
                  <a:pt x="40360" y="27770"/>
                </a:lnTo>
                <a:lnTo>
                  <a:pt x="40370" y="27770"/>
                </a:lnTo>
                <a:lnTo>
                  <a:pt x="40370" y="27780"/>
                </a:lnTo>
                <a:lnTo>
                  <a:pt x="40380" y="27780"/>
                </a:lnTo>
                <a:lnTo>
                  <a:pt x="40380" y="27790"/>
                </a:lnTo>
                <a:lnTo>
                  <a:pt x="40390" y="27790"/>
                </a:lnTo>
                <a:lnTo>
                  <a:pt x="40390" y="27800"/>
                </a:lnTo>
                <a:lnTo>
                  <a:pt x="40400" y="27800"/>
                </a:lnTo>
                <a:lnTo>
                  <a:pt x="40410" y="27800"/>
                </a:lnTo>
                <a:lnTo>
                  <a:pt x="40420" y="27800"/>
                </a:lnTo>
                <a:lnTo>
                  <a:pt x="40420" y="27810"/>
                </a:lnTo>
                <a:lnTo>
                  <a:pt x="40420" y="27820"/>
                </a:lnTo>
                <a:lnTo>
                  <a:pt x="40430" y="27820"/>
                </a:lnTo>
                <a:lnTo>
                  <a:pt x="40440" y="27820"/>
                </a:lnTo>
                <a:lnTo>
                  <a:pt x="40450" y="27820"/>
                </a:lnTo>
                <a:lnTo>
                  <a:pt x="40450" y="27810"/>
                </a:lnTo>
                <a:lnTo>
                  <a:pt x="40460" y="27810"/>
                </a:lnTo>
                <a:lnTo>
                  <a:pt x="40460" y="27800"/>
                </a:lnTo>
                <a:lnTo>
                  <a:pt x="40470" y="27790"/>
                </a:lnTo>
                <a:lnTo>
                  <a:pt x="40480" y="27790"/>
                </a:lnTo>
                <a:lnTo>
                  <a:pt x="40490" y="27790"/>
                </a:lnTo>
                <a:lnTo>
                  <a:pt x="40500" y="27790"/>
                </a:lnTo>
                <a:lnTo>
                  <a:pt x="40510" y="27790"/>
                </a:lnTo>
                <a:lnTo>
                  <a:pt x="40520" y="27790"/>
                </a:lnTo>
                <a:lnTo>
                  <a:pt x="40530" y="27790"/>
                </a:lnTo>
                <a:lnTo>
                  <a:pt x="40540" y="27790"/>
                </a:lnTo>
                <a:lnTo>
                  <a:pt x="40550" y="27790"/>
                </a:lnTo>
                <a:lnTo>
                  <a:pt x="40560" y="27790"/>
                </a:lnTo>
                <a:lnTo>
                  <a:pt x="40570" y="27790"/>
                </a:lnTo>
                <a:lnTo>
                  <a:pt x="40570" y="27800"/>
                </a:lnTo>
                <a:lnTo>
                  <a:pt x="40580" y="27800"/>
                </a:lnTo>
                <a:lnTo>
                  <a:pt x="40580" y="27790"/>
                </a:lnTo>
                <a:lnTo>
                  <a:pt x="40590" y="27790"/>
                </a:lnTo>
                <a:lnTo>
                  <a:pt x="40590" y="27780"/>
                </a:lnTo>
                <a:lnTo>
                  <a:pt x="40590" y="27770"/>
                </a:lnTo>
                <a:lnTo>
                  <a:pt x="40600" y="27770"/>
                </a:lnTo>
                <a:lnTo>
                  <a:pt x="40610" y="27760"/>
                </a:lnTo>
                <a:lnTo>
                  <a:pt x="40620" y="27750"/>
                </a:lnTo>
                <a:lnTo>
                  <a:pt x="40630" y="27750"/>
                </a:lnTo>
                <a:lnTo>
                  <a:pt x="40630" y="27740"/>
                </a:lnTo>
                <a:lnTo>
                  <a:pt x="40720" y="27720"/>
                </a:lnTo>
                <a:lnTo>
                  <a:pt x="40730" y="27720"/>
                </a:lnTo>
                <a:lnTo>
                  <a:pt x="40740" y="27720"/>
                </a:lnTo>
                <a:lnTo>
                  <a:pt x="40750" y="27720"/>
                </a:lnTo>
                <a:lnTo>
                  <a:pt x="40820" y="27780"/>
                </a:lnTo>
                <a:lnTo>
                  <a:pt x="41030" y="27850"/>
                </a:lnTo>
                <a:lnTo>
                  <a:pt x="41140" y="28030"/>
                </a:lnTo>
                <a:lnTo>
                  <a:pt x="41280" y="27940"/>
                </a:lnTo>
                <a:lnTo>
                  <a:pt x="41280" y="27950"/>
                </a:lnTo>
                <a:lnTo>
                  <a:pt x="41290" y="27950"/>
                </a:lnTo>
                <a:lnTo>
                  <a:pt x="41290" y="27940"/>
                </a:lnTo>
                <a:lnTo>
                  <a:pt x="41300" y="27940"/>
                </a:lnTo>
                <a:lnTo>
                  <a:pt x="41310" y="27940"/>
                </a:lnTo>
                <a:lnTo>
                  <a:pt x="41310" y="27930"/>
                </a:lnTo>
                <a:lnTo>
                  <a:pt x="41320" y="27930"/>
                </a:lnTo>
                <a:lnTo>
                  <a:pt x="41330" y="27920"/>
                </a:lnTo>
                <a:lnTo>
                  <a:pt x="41340" y="27920"/>
                </a:lnTo>
                <a:lnTo>
                  <a:pt x="41350" y="27920"/>
                </a:lnTo>
                <a:lnTo>
                  <a:pt x="41350" y="27910"/>
                </a:lnTo>
                <a:lnTo>
                  <a:pt x="41360" y="27910"/>
                </a:lnTo>
                <a:lnTo>
                  <a:pt x="41360" y="27900"/>
                </a:lnTo>
                <a:lnTo>
                  <a:pt x="41370" y="27900"/>
                </a:lnTo>
                <a:lnTo>
                  <a:pt x="41380" y="27900"/>
                </a:lnTo>
                <a:lnTo>
                  <a:pt x="41390" y="27900"/>
                </a:lnTo>
                <a:lnTo>
                  <a:pt x="41390" y="27890"/>
                </a:lnTo>
                <a:lnTo>
                  <a:pt x="41400" y="27880"/>
                </a:lnTo>
                <a:lnTo>
                  <a:pt x="41400" y="27870"/>
                </a:lnTo>
                <a:lnTo>
                  <a:pt x="41410" y="27870"/>
                </a:lnTo>
                <a:lnTo>
                  <a:pt x="41410" y="27860"/>
                </a:lnTo>
                <a:lnTo>
                  <a:pt x="41520" y="27830"/>
                </a:lnTo>
                <a:lnTo>
                  <a:pt x="41630" y="27840"/>
                </a:lnTo>
                <a:lnTo>
                  <a:pt x="41700" y="27890"/>
                </a:lnTo>
                <a:lnTo>
                  <a:pt x="41760" y="27970"/>
                </a:lnTo>
                <a:lnTo>
                  <a:pt x="41840" y="28060"/>
                </a:lnTo>
                <a:lnTo>
                  <a:pt x="41890" y="28090"/>
                </a:lnTo>
                <a:lnTo>
                  <a:pt x="42040" y="28150"/>
                </a:lnTo>
                <a:lnTo>
                  <a:pt x="42380" y="28360"/>
                </a:lnTo>
                <a:lnTo>
                  <a:pt x="42470" y="28380"/>
                </a:lnTo>
                <a:lnTo>
                  <a:pt x="42610" y="28360"/>
                </a:lnTo>
                <a:lnTo>
                  <a:pt x="42660" y="28340"/>
                </a:lnTo>
                <a:lnTo>
                  <a:pt x="42740" y="28290"/>
                </a:lnTo>
                <a:lnTo>
                  <a:pt x="42750" y="28290"/>
                </a:lnTo>
                <a:lnTo>
                  <a:pt x="42750" y="28280"/>
                </a:lnTo>
                <a:lnTo>
                  <a:pt x="42810" y="28260"/>
                </a:lnTo>
                <a:lnTo>
                  <a:pt x="42860" y="28270"/>
                </a:lnTo>
                <a:lnTo>
                  <a:pt x="42960" y="28330"/>
                </a:lnTo>
                <a:lnTo>
                  <a:pt x="43010" y="28330"/>
                </a:lnTo>
                <a:lnTo>
                  <a:pt x="43070" y="28260"/>
                </a:lnTo>
                <a:lnTo>
                  <a:pt x="43080" y="28210"/>
                </a:lnTo>
                <a:lnTo>
                  <a:pt x="43090" y="28210"/>
                </a:lnTo>
                <a:lnTo>
                  <a:pt x="43090" y="28220"/>
                </a:lnTo>
                <a:lnTo>
                  <a:pt x="43110" y="28230"/>
                </a:lnTo>
                <a:lnTo>
                  <a:pt x="43120" y="28250"/>
                </a:lnTo>
                <a:lnTo>
                  <a:pt x="43130" y="28250"/>
                </a:lnTo>
                <a:lnTo>
                  <a:pt x="43160" y="28250"/>
                </a:lnTo>
                <a:lnTo>
                  <a:pt x="43170" y="28250"/>
                </a:lnTo>
                <a:lnTo>
                  <a:pt x="43190" y="28240"/>
                </a:lnTo>
                <a:lnTo>
                  <a:pt x="43200" y="28230"/>
                </a:lnTo>
                <a:lnTo>
                  <a:pt x="43210" y="28230"/>
                </a:lnTo>
                <a:lnTo>
                  <a:pt x="43210" y="28220"/>
                </a:lnTo>
                <a:lnTo>
                  <a:pt x="43210" y="28210"/>
                </a:lnTo>
                <a:lnTo>
                  <a:pt x="43210" y="28200"/>
                </a:lnTo>
                <a:lnTo>
                  <a:pt x="43220" y="28190"/>
                </a:lnTo>
                <a:lnTo>
                  <a:pt x="43220" y="28170"/>
                </a:lnTo>
                <a:lnTo>
                  <a:pt x="43230" y="28160"/>
                </a:lnTo>
                <a:lnTo>
                  <a:pt x="43230" y="28150"/>
                </a:lnTo>
                <a:lnTo>
                  <a:pt x="43230" y="28130"/>
                </a:lnTo>
                <a:lnTo>
                  <a:pt x="43230" y="28120"/>
                </a:lnTo>
                <a:lnTo>
                  <a:pt x="43230" y="28110"/>
                </a:lnTo>
                <a:lnTo>
                  <a:pt x="43230" y="28100"/>
                </a:lnTo>
                <a:lnTo>
                  <a:pt x="43220" y="28090"/>
                </a:lnTo>
                <a:lnTo>
                  <a:pt x="43210" y="28080"/>
                </a:lnTo>
                <a:lnTo>
                  <a:pt x="43210" y="28070"/>
                </a:lnTo>
                <a:lnTo>
                  <a:pt x="43200" y="28060"/>
                </a:lnTo>
                <a:lnTo>
                  <a:pt x="43190" y="28050"/>
                </a:lnTo>
                <a:lnTo>
                  <a:pt x="43190" y="28030"/>
                </a:lnTo>
                <a:lnTo>
                  <a:pt x="43200" y="28030"/>
                </a:lnTo>
                <a:lnTo>
                  <a:pt x="43210" y="28030"/>
                </a:lnTo>
                <a:lnTo>
                  <a:pt x="43210" y="28020"/>
                </a:lnTo>
                <a:lnTo>
                  <a:pt x="43220" y="28010"/>
                </a:lnTo>
                <a:lnTo>
                  <a:pt x="43230" y="28010"/>
                </a:lnTo>
                <a:lnTo>
                  <a:pt x="43240" y="28010"/>
                </a:lnTo>
                <a:lnTo>
                  <a:pt x="43250" y="28010"/>
                </a:lnTo>
                <a:lnTo>
                  <a:pt x="43260" y="28010"/>
                </a:lnTo>
                <a:lnTo>
                  <a:pt x="43270" y="28010"/>
                </a:lnTo>
                <a:lnTo>
                  <a:pt x="43280" y="28010"/>
                </a:lnTo>
                <a:lnTo>
                  <a:pt x="43280" y="28000"/>
                </a:lnTo>
                <a:lnTo>
                  <a:pt x="43280" y="27990"/>
                </a:lnTo>
                <a:lnTo>
                  <a:pt x="43280" y="27980"/>
                </a:lnTo>
                <a:lnTo>
                  <a:pt x="43280" y="27970"/>
                </a:lnTo>
                <a:lnTo>
                  <a:pt x="43290" y="27960"/>
                </a:lnTo>
                <a:lnTo>
                  <a:pt x="43280" y="27950"/>
                </a:lnTo>
                <a:lnTo>
                  <a:pt x="43280" y="27940"/>
                </a:lnTo>
                <a:lnTo>
                  <a:pt x="43280" y="27930"/>
                </a:lnTo>
                <a:lnTo>
                  <a:pt x="43290" y="27920"/>
                </a:lnTo>
                <a:lnTo>
                  <a:pt x="43300" y="27920"/>
                </a:lnTo>
                <a:lnTo>
                  <a:pt x="43310" y="27910"/>
                </a:lnTo>
                <a:lnTo>
                  <a:pt x="43310" y="27900"/>
                </a:lnTo>
                <a:lnTo>
                  <a:pt x="43310" y="27890"/>
                </a:lnTo>
                <a:lnTo>
                  <a:pt x="43310" y="27880"/>
                </a:lnTo>
                <a:lnTo>
                  <a:pt x="43320" y="27870"/>
                </a:lnTo>
                <a:lnTo>
                  <a:pt x="43330" y="27870"/>
                </a:lnTo>
                <a:lnTo>
                  <a:pt x="43340" y="27860"/>
                </a:lnTo>
                <a:lnTo>
                  <a:pt x="43340" y="27850"/>
                </a:lnTo>
                <a:lnTo>
                  <a:pt x="43340" y="27840"/>
                </a:lnTo>
                <a:lnTo>
                  <a:pt x="43330" y="27830"/>
                </a:lnTo>
                <a:lnTo>
                  <a:pt x="43320" y="27810"/>
                </a:lnTo>
                <a:lnTo>
                  <a:pt x="43320" y="27800"/>
                </a:lnTo>
                <a:lnTo>
                  <a:pt x="43310" y="27780"/>
                </a:lnTo>
                <a:lnTo>
                  <a:pt x="43300" y="27770"/>
                </a:lnTo>
                <a:lnTo>
                  <a:pt x="43300" y="27760"/>
                </a:lnTo>
                <a:lnTo>
                  <a:pt x="43300" y="27750"/>
                </a:lnTo>
                <a:lnTo>
                  <a:pt x="43300" y="27740"/>
                </a:lnTo>
                <a:lnTo>
                  <a:pt x="43300" y="27730"/>
                </a:lnTo>
                <a:lnTo>
                  <a:pt x="43310" y="27730"/>
                </a:lnTo>
                <a:lnTo>
                  <a:pt x="43310" y="27740"/>
                </a:lnTo>
                <a:lnTo>
                  <a:pt x="43320" y="27740"/>
                </a:lnTo>
                <a:lnTo>
                  <a:pt x="43330" y="27740"/>
                </a:lnTo>
                <a:lnTo>
                  <a:pt x="43340" y="27730"/>
                </a:lnTo>
                <a:lnTo>
                  <a:pt x="43350" y="27730"/>
                </a:lnTo>
                <a:lnTo>
                  <a:pt x="43360" y="27720"/>
                </a:lnTo>
                <a:lnTo>
                  <a:pt x="43360" y="27710"/>
                </a:lnTo>
                <a:lnTo>
                  <a:pt x="43360" y="27700"/>
                </a:lnTo>
                <a:lnTo>
                  <a:pt x="43370" y="27690"/>
                </a:lnTo>
                <a:lnTo>
                  <a:pt x="43380" y="27690"/>
                </a:lnTo>
                <a:lnTo>
                  <a:pt x="43390" y="27680"/>
                </a:lnTo>
                <a:lnTo>
                  <a:pt x="43390" y="27670"/>
                </a:lnTo>
                <a:lnTo>
                  <a:pt x="43400" y="27670"/>
                </a:lnTo>
                <a:lnTo>
                  <a:pt x="43420" y="27650"/>
                </a:lnTo>
                <a:lnTo>
                  <a:pt x="43420" y="27640"/>
                </a:lnTo>
                <a:lnTo>
                  <a:pt x="43420" y="27630"/>
                </a:lnTo>
                <a:lnTo>
                  <a:pt x="43430" y="27630"/>
                </a:lnTo>
                <a:lnTo>
                  <a:pt x="43430" y="27620"/>
                </a:lnTo>
                <a:lnTo>
                  <a:pt x="43440" y="27620"/>
                </a:lnTo>
                <a:lnTo>
                  <a:pt x="43450" y="27620"/>
                </a:lnTo>
                <a:lnTo>
                  <a:pt x="43460" y="27620"/>
                </a:lnTo>
                <a:lnTo>
                  <a:pt x="43470" y="27620"/>
                </a:lnTo>
                <a:lnTo>
                  <a:pt x="43480" y="27620"/>
                </a:lnTo>
                <a:lnTo>
                  <a:pt x="43490" y="27620"/>
                </a:lnTo>
                <a:lnTo>
                  <a:pt x="43490" y="27610"/>
                </a:lnTo>
                <a:lnTo>
                  <a:pt x="43500" y="27600"/>
                </a:lnTo>
                <a:lnTo>
                  <a:pt x="43500" y="27570"/>
                </a:lnTo>
                <a:lnTo>
                  <a:pt x="43510" y="27560"/>
                </a:lnTo>
                <a:lnTo>
                  <a:pt x="43520" y="27560"/>
                </a:lnTo>
                <a:lnTo>
                  <a:pt x="43520" y="27550"/>
                </a:lnTo>
                <a:lnTo>
                  <a:pt x="43520" y="27540"/>
                </a:lnTo>
                <a:lnTo>
                  <a:pt x="43520" y="27530"/>
                </a:lnTo>
                <a:lnTo>
                  <a:pt x="43530" y="27530"/>
                </a:lnTo>
                <a:lnTo>
                  <a:pt x="43540" y="27520"/>
                </a:lnTo>
                <a:lnTo>
                  <a:pt x="43550" y="27520"/>
                </a:lnTo>
                <a:lnTo>
                  <a:pt x="43560" y="27510"/>
                </a:lnTo>
                <a:lnTo>
                  <a:pt x="43570" y="27510"/>
                </a:lnTo>
                <a:lnTo>
                  <a:pt x="43570" y="27500"/>
                </a:lnTo>
                <a:lnTo>
                  <a:pt x="43620" y="27500"/>
                </a:lnTo>
                <a:lnTo>
                  <a:pt x="43730" y="27460"/>
                </a:lnTo>
                <a:lnTo>
                  <a:pt x="43750" y="27450"/>
                </a:lnTo>
                <a:lnTo>
                  <a:pt x="43770" y="27450"/>
                </a:lnTo>
                <a:lnTo>
                  <a:pt x="43780" y="27440"/>
                </a:lnTo>
                <a:lnTo>
                  <a:pt x="43790" y="27440"/>
                </a:lnTo>
                <a:lnTo>
                  <a:pt x="43800" y="27440"/>
                </a:lnTo>
                <a:lnTo>
                  <a:pt x="43820" y="27440"/>
                </a:lnTo>
                <a:lnTo>
                  <a:pt x="43830" y="27430"/>
                </a:lnTo>
                <a:lnTo>
                  <a:pt x="43840" y="27430"/>
                </a:lnTo>
                <a:lnTo>
                  <a:pt x="43850" y="27430"/>
                </a:lnTo>
                <a:lnTo>
                  <a:pt x="43860" y="27430"/>
                </a:lnTo>
                <a:lnTo>
                  <a:pt x="43860" y="27420"/>
                </a:lnTo>
                <a:lnTo>
                  <a:pt x="43860" y="27400"/>
                </a:lnTo>
                <a:lnTo>
                  <a:pt x="43870" y="27390"/>
                </a:lnTo>
                <a:lnTo>
                  <a:pt x="43890" y="27380"/>
                </a:lnTo>
                <a:lnTo>
                  <a:pt x="43900" y="27370"/>
                </a:lnTo>
                <a:lnTo>
                  <a:pt x="43900" y="27360"/>
                </a:lnTo>
                <a:lnTo>
                  <a:pt x="43910" y="27360"/>
                </a:lnTo>
                <a:lnTo>
                  <a:pt x="43920" y="27360"/>
                </a:lnTo>
                <a:lnTo>
                  <a:pt x="43920" y="27350"/>
                </a:lnTo>
                <a:lnTo>
                  <a:pt x="43920" y="27340"/>
                </a:lnTo>
                <a:lnTo>
                  <a:pt x="43920" y="27330"/>
                </a:lnTo>
                <a:lnTo>
                  <a:pt x="43910" y="27320"/>
                </a:lnTo>
                <a:lnTo>
                  <a:pt x="44020" y="27270"/>
                </a:lnTo>
                <a:lnTo>
                  <a:pt x="44110" y="27200"/>
                </a:lnTo>
                <a:lnTo>
                  <a:pt x="44120" y="27200"/>
                </a:lnTo>
                <a:lnTo>
                  <a:pt x="44120" y="27210"/>
                </a:lnTo>
                <a:lnTo>
                  <a:pt x="44130" y="27210"/>
                </a:lnTo>
                <a:lnTo>
                  <a:pt x="44140" y="27210"/>
                </a:lnTo>
                <a:lnTo>
                  <a:pt x="44150" y="27210"/>
                </a:lnTo>
                <a:lnTo>
                  <a:pt x="44160" y="27210"/>
                </a:lnTo>
                <a:lnTo>
                  <a:pt x="44170" y="27210"/>
                </a:lnTo>
                <a:lnTo>
                  <a:pt x="44180" y="27210"/>
                </a:lnTo>
                <a:lnTo>
                  <a:pt x="44190" y="27200"/>
                </a:lnTo>
                <a:lnTo>
                  <a:pt x="44190" y="27210"/>
                </a:lnTo>
                <a:lnTo>
                  <a:pt x="44190" y="27220"/>
                </a:lnTo>
                <a:lnTo>
                  <a:pt x="44200" y="27220"/>
                </a:lnTo>
                <a:lnTo>
                  <a:pt x="44210" y="27220"/>
                </a:lnTo>
                <a:lnTo>
                  <a:pt x="44220" y="27220"/>
                </a:lnTo>
                <a:lnTo>
                  <a:pt x="44230" y="27210"/>
                </a:lnTo>
                <a:lnTo>
                  <a:pt x="44240" y="27210"/>
                </a:lnTo>
                <a:lnTo>
                  <a:pt x="44250" y="27210"/>
                </a:lnTo>
                <a:lnTo>
                  <a:pt x="44260" y="27210"/>
                </a:lnTo>
                <a:lnTo>
                  <a:pt x="44270" y="27210"/>
                </a:lnTo>
                <a:lnTo>
                  <a:pt x="44270" y="27200"/>
                </a:lnTo>
                <a:lnTo>
                  <a:pt x="44280" y="27190"/>
                </a:lnTo>
                <a:lnTo>
                  <a:pt x="44290" y="27190"/>
                </a:lnTo>
                <a:lnTo>
                  <a:pt x="44300" y="27180"/>
                </a:lnTo>
                <a:lnTo>
                  <a:pt x="44300" y="27170"/>
                </a:lnTo>
                <a:lnTo>
                  <a:pt x="44310" y="27170"/>
                </a:lnTo>
                <a:lnTo>
                  <a:pt x="44310" y="27160"/>
                </a:lnTo>
                <a:lnTo>
                  <a:pt x="44320" y="27160"/>
                </a:lnTo>
                <a:lnTo>
                  <a:pt x="44320" y="27150"/>
                </a:lnTo>
                <a:lnTo>
                  <a:pt x="44320" y="27140"/>
                </a:lnTo>
                <a:lnTo>
                  <a:pt x="44320" y="27130"/>
                </a:lnTo>
                <a:lnTo>
                  <a:pt x="44320" y="27120"/>
                </a:lnTo>
                <a:lnTo>
                  <a:pt x="44330" y="27120"/>
                </a:lnTo>
                <a:lnTo>
                  <a:pt x="44330" y="27110"/>
                </a:lnTo>
                <a:lnTo>
                  <a:pt x="44330" y="27100"/>
                </a:lnTo>
                <a:lnTo>
                  <a:pt x="44330" y="27090"/>
                </a:lnTo>
                <a:lnTo>
                  <a:pt x="44340" y="27080"/>
                </a:lnTo>
                <a:lnTo>
                  <a:pt x="44340" y="27070"/>
                </a:lnTo>
                <a:lnTo>
                  <a:pt x="44330" y="27070"/>
                </a:lnTo>
                <a:lnTo>
                  <a:pt x="44330" y="27060"/>
                </a:lnTo>
                <a:lnTo>
                  <a:pt x="44320" y="27060"/>
                </a:lnTo>
                <a:lnTo>
                  <a:pt x="44320" y="27050"/>
                </a:lnTo>
                <a:lnTo>
                  <a:pt x="44320" y="27040"/>
                </a:lnTo>
                <a:lnTo>
                  <a:pt x="44310" y="27040"/>
                </a:lnTo>
                <a:lnTo>
                  <a:pt x="44310" y="27030"/>
                </a:lnTo>
                <a:lnTo>
                  <a:pt x="44320" y="27020"/>
                </a:lnTo>
                <a:lnTo>
                  <a:pt x="44310" y="27010"/>
                </a:lnTo>
                <a:lnTo>
                  <a:pt x="44310" y="27000"/>
                </a:lnTo>
                <a:lnTo>
                  <a:pt x="44320" y="27000"/>
                </a:lnTo>
                <a:lnTo>
                  <a:pt x="44320" y="26990"/>
                </a:lnTo>
                <a:lnTo>
                  <a:pt x="44320" y="26980"/>
                </a:lnTo>
                <a:lnTo>
                  <a:pt x="44320" y="26970"/>
                </a:lnTo>
                <a:lnTo>
                  <a:pt x="44320" y="26960"/>
                </a:lnTo>
                <a:lnTo>
                  <a:pt x="44330" y="26950"/>
                </a:lnTo>
                <a:lnTo>
                  <a:pt x="44340" y="26950"/>
                </a:lnTo>
                <a:lnTo>
                  <a:pt x="44340" y="26940"/>
                </a:lnTo>
                <a:lnTo>
                  <a:pt x="44340" y="26930"/>
                </a:lnTo>
                <a:lnTo>
                  <a:pt x="44350" y="26920"/>
                </a:lnTo>
                <a:lnTo>
                  <a:pt x="44360" y="26910"/>
                </a:lnTo>
                <a:lnTo>
                  <a:pt x="44370" y="26900"/>
                </a:lnTo>
                <a:lnTo>
                  <a:pt x="44380" y="26900"/>
                </a:lnTo>
                <a:lnTo>
                  <a:pt x="44390" y="26890"/>
                </a:lnTo>
                <a:lnTo>
                  <a:pt x="44390" y="26880"/>
                </a:lnTo>
                <a:lnTo>
                  <a:pt x="44390" y="26870"/>
                </a:lnTo>
                <a:lnTo>
                  <a:pt x="44390" y="26860"/>
                </a:lnTo>
                <a:lnTo>
                  <a:pt x="44400" y="26860"/>
                </a:lnTo>
                <a:lnTo>
                  <a:pt x="44400" y="26850"/>
                </a:lnTo>
                <a:lnTo>
                  <a:pt x="44390" y="26850"/>
                </a:lnTo>
                <a:lnTo>
                  <a:pt x="44390" y="26840"/>
                </a:lnTo>
                <a:lnTo>
                  <a:pt x="44380" y="26840"/>
                </a:lnTo>
                <a:lnTo>
                  <a:pt x="44370" y="26840"/>
                </a:lnTo>
                <a:lnTo>
                  <a:pt x="44370" y="26830"/>
                </a:lnTo>
                <a:lnTo>
                  <a:pt x="44360" y="26820"/>
                </a:lnTo>
                <a:lnTo>
                  <a:pt x="44350" y="26810"/>
                </a:lnTo>
                <a:lnTo>
                  <a:pt x="44340" y="26810"/>
                </a:lnTo>
                <a:lnTo>
                  <a:pt x="44340" y="26820"/>
                </a:lnTo>
                <a:lnTo>
                  <a:pt x="44340" y="26810"/>
                </a:lnTo>
                <a:lnTo>
                  <a:pt x="44330" y="26810"/>
                </a:lnTo>
                <a:lnTo>
                  <a:pt x="44330" y="26800"/>
                </a:lnTo>
                <a:lnTo>
                  <a:pt x="44320" y="26800"/>
                </a:lnTo>
                <a:lnTo>
                  <a:pt x="44320" y="26810"/>
                </a:lnTo>
                <a:lnTo>
                  <a:pt x="44310" y="26810"/>
                </a:lnTo>
                <a:lnTo>
                  <a:pt x="44310" y="26800"/>
                </a:lnTo>
                <a:lnTo>
                  <a:pt x="44310" y="26790"/>
                </a:lnTo>
                <a:lnTo>
                  <a:pt x="44310" y="26780"/>
                </a:lnTo>
                <a:lnTo>
                  <a:pt x="44310" y="26770"/>
                </a:lnTo>
                <a:lnTo>
                  <a:pt x="44310" y="26760"/>
                </a:lnTo>
                <a:lnTo>
                  <a:pt x="44320" y="26760"/>
                </a:lnTo>
                <a:lnTo>
                  <a:pt x="44330" y="26760"/>
                </a:lnTo>
                <a:lnTo>
                  <a:pt x="44330" y="26750"/>
                </a:lnTo>
                <a:lnTo>
                  <a:pt x="44340" y="26750"/>
                </a:lnTo>
                <a:lnTo>
                  <a:pt x="44350" y="26750"/>
                </a:lnTo>
                <a:lnTo>
                  <a:pt x="44360" y="26750"/>
                </a:lnTo>
                <a:lnTo>
                  <a:pt x="44360" y="26740"/>
                </a:lnTo>
                <a:lnTo>
                  <a:pt x="44370" y="26740"/>
                </a:lnTo>
                <a:lnTo>
                  <a:pt x="44380" y="26730"/>
                </a:lnTo>
                <a:lnTo>
                  <a:pt x="44380" y="26720"/>
                </a:lnTo>
                <a:lnTo>
                  <a:pt x="44380" y="26710"/>
                </a:lnTo>
                <a:lnTo>
                  <a:pt x="44380" y="26700"/>
                </a:lnTo>
                <a:lnTo>
                  <a:pt x="44390" y="26700"/>
                </a:lnTo>
                <a:lnTo>
                  <a:pt x="44390" y="26690"/>
                </a:lnTo>
                <a:lnTo>
                  <a:pt x="44400" y="26680"/>
                </a:lnTo>
                <a:lnTo>
                  <a:pt x="44400" y="26670"/>
                </a:lnTo>
                <a:lnTo>
                  <a:pt x="44390" y="26660"/>
                </a:lnTo>
                <a:lnTo>
                  <a:pt x="44390" y="26650"/>
                </a:lnTo>
                <a:lnTo>
                  <a:pt x="44380" y="26650"/>
                </a:lnTo>
                <a:lnTo>
                  <a:pt x="44390" y="26650"/>
                </a:lnTo>
                <a:lnTo>
                  <a:pt x="44390" y="26640"/>
                </a:lnTo>
                <a:lnTo>
                  <a:pt x="44380" y="26640"/>
                </a:lnTo>
                <a:lnTo>
                  <a:pt x="44380" y="26630"/>
                </a:lnTo>
                <a:lnTo>
                  <a:pt x="44380" y="26620"/>
                </a:lnTo>
                <a:lnTo>
                  <a:pt x="44370" y="26620"/>
                </a:lnTo>
                <a:lnTo>
                  <a:pt x="44370" y="26610"/>
                </a:lnTo>
                <a:lnTo>
                  <a:pt x="44360" y="26610"/>
                </a:lnTo>
                <a:lnTo>
                  <a:pt x="44360" y="26600"/>
                </a:lnTo>
                <a:lnTo>
                  <a:pt x="44360" y="26590"/>
                </a:lnTo>
                <a:lnTo>
                  <a:pt x="44350" y="26590"/>
                </a:lnTo>
                <a:lnTo>
                  <a:pt x="44350" y="26580"/>
                </a:lnTo>
                <a:lnTo>
                  <a:pt x="44350" y="26570"/>
                </a:lnTo>
                <a:lnTo>
                  <a:pt x="44360" y="26570"/>
                </a:lnTo>
                <a:lnTo>
                  <a:pt x="44360" y="26560"/>
                </a:lnTo>
                <a:lnTo>
                  <a:pt x="44350" y="26560"/>
                </a:lnTo>
                <a:lnTo>
                  <a:pt x="44350" y="26550"/>
                </a:lnTo>
                <a:lnTo>
                  <a:pt x="44350" y="26540"/>
                </a:lnTo>
                <a:lnTo>
                  <a:pt x="44360" y="26540"/>
                </a:lnTo>
                <a:lnTo>
                  <a:pt x="44360" y="26530"/>
                </a:lnTo>
                <a:lnTo>
                  <a:pt x="44370" y="26530"/>
                </a:lnTo>
                <a:lnTo>
                  <a:pt x="44370" y="26520"/>
                </a:lnTo>
                <a:lnTo>
                  <a:pt x="44370" y="26510"/>
                </a:lnTo>
                <a:lnTo>
                  <a:pt x="44370" y="26500"/>
                </a:lnTo>
                <a:lnTo>
                  <a:pt x="44380" y="26490"/>
                </a:lnTo>
                <a:lnTo>
                  <a:pt x="44380" y="26500"/>
                </a:lnTo>
                <a:lnTo>
                  <a:pt x="44380" y="26490"/>
                </a:lnTo>
                <a:lnTo>
                  <a:pt x="44380" y="26480"/>
                </a:lnTo>
                <a:lnTo>
                  <a:pt x="44380" y="26470"/>
                </a:lnTo>
                <a:lnTo>
                  <a:pt x="44380" y="26460"/>
                </a:lnTo>
                <a:lnTo>
                  <a:pt x="44370" y="26460"/>
                </a:lnTo>
                <a:lnTo>
                  <a:pt x="44380" y="26450"/>
                </a:lnTo>
                <a:lnTo>
                  <a:pt x="44380" y="26440"/>
                </a:lnTo>
                <a:lnTo>
                  <a:pt x="44390" y="26440"/>
                </a:lnTo>
                <a:lnTo>
                  <a:pt x="44390" y="26430"/>
                </a:lnTo>
                <a:lnTo>
                  <a:pt x="44400" y="26430"/>
                </a:lnTo>
                <a:lnTo>
                  <a:pt x="44410" y="26430"/>
                </a:lnTo>
                <a:lnTo>
                  <a:pt x="44410" y="26420"/>
                </a:lnTo>
                <a:lnTo>
                  <a:pt x="44400" y="26420"/>
                </a:lnTo>
                <a:lnTo>
                  <a:pt x="44390" y="26420"/>
                </a:lnTo>
                <a:lnTo>
                  <a:pt x="44380" y="26420"/>
                </a:lnTo>
                <a:lnTo>
                  <a:pt x="44380" y="26410"/>
                </a:lnTo>
                <a:lnTo>
                  <a:pt x="44370" y="26400"/>
                </a:lnTo>
                <a:lnTo>
                  <a:pt x="44370" y="26410"/>
                </a:lnTo>
                <a:lnTo>
                  <a:pt x="44360" y="26400"/>
                </a:lnTo>
                <a:lnTo>
                  <a:pt x="44360" y="26390"/>
                </a:lnTo>
                <a:lnTo>
                  <a:pt x="44360" y="26380"/>
                </a:lnTo>
                <a:lnTo>
                  <a:pt x="44360" y="26370"/>
                </a:lnTo>
                <a:lnTo>
                  <a:pt x="44360" y="26360"/>
                </a:lnTo>
                <a:lnTo>
                  <a:pt x="44370" y="26360"/>
                </a:lnTo>
                <a:lnTo>
                  <a:pt x="44370" y="26350"/>
                </a:lnTo>
                <a:lnTo>
                  <a:pt x="44370" y="26340"/>
                </a:lnTo>
                <a:lnTo>
                  <a:pt x="44370" y="26330"/>
                </a:lnTo>
                <a:lnTo>
                  <a:pt x="44380" y="26320"/>
                </a:lnTo>
                <a:lnTo>
                  <a:pt x="44390" y="26320"/>
                </a:lnTo>
                <a:lnTo>
                  <a:pt x="44390" y="26310"/>
                </a:lnTo>
                <a:lnTo>
                  <a:pt x="44390" y="26300"/>
                </a:lnTo>
                <a:lnTo>
                  <a:pt x="44400" y="26300"/>
                </a:lnTo>
                <a:lnTo>
                  <a:pt x="44400" y="26290"/>
                </a:lnTo>
                <a:lnTo>
                  <a:pt x="44410" y="26290"/>
                </a:lnTo>
                <a:lnTo>
                  <a:pt x="44410" y="26280"/>
                </a:lnTo>
                <a:lnTo>
                  <a:pt x="44410" y="26290"/>
                </a:lnTo>
                <a:lnTo>
                  <a:pt x="44420" y="26290"/>
                </a:lnTo>
                <a:lnTo>
                  <a:pt x="44420" y="26280"/>
                </a:lnTo>
                <a:lnTo>
                  <a:pt x="44430" y="26280"/>
                </a:lnTo>
                <a:lnTo>
                  <a:pt x="44430" y="26270"/>
                </a:lnTo>
                <a:lnTo>
                  <a:pt x="44440" y="26270"/>
                </a:lnTo>
                <a:lnTo>
                  <a:pt x="44440" y="26260"/>
                </a:lnTo>
                <a:lnTo>
                  <a:pt x="44450" y="26260"/>
                </a:lnTo>
                <a:lnTo>
                  <a:pt x="44450" y="26250"/>
                </a:lnTo>
                <a:lnTo>
                  <a:pt x="44450" y="26240"/>
                </a:lnTo>
                <a:lnTo>
                  <a:pt x="44460" y="26240"/>
                </a:lnTo>
                <a:lnTo>
                  <a:pt x="44470" y="26230"/>
                </a:lnTo>
                <a:lnTo>
                  <a:pt x="44480" y="26230"/>
                </a:lnTo>
                <a:lnTo>
                  <a:pt x="44480" y="26220"/>
                </a:lnTo>
                <a:lnTo>
                  <a:pt x="44490" y="26210"/>
                </a:lnTo>
                <a:lnTo>
                  <a:pt x="44500" y="26210"/>
                </a:lnTo>
                <a:lnTo>
                  <a:pt x="44510" y="26210"/>
                </a:lnTo>
                <a:lnTo>
                  <a:pt x="44510" y="26200"/>
                </a:lnTo>
                <a:lnTo>
                  <a:pt x="44520" y="26200"/>
                </a:lnTo>
                <a:lnTo>
                  <a:pt x="44530" y="26200"/>
                </a:lnTo>
                <a:lnTo>
                  <a:pt x="44530" y="26190"/>
                </a:lnTo>
                <a:lnTo>
                  <a:pt x="44540" y="26190"/>
                </a:lnTo>
                <a:lnTo>
                  <a:pt x="44550" y="26190"/>
                </a:lnTo>
                <a:lnTo>
                  <a:pt x="44560" y="26190"/>
                </a:lnTo>
                <a:lnTo>
                  <a:pt x="44560" y="26180"/>
                </a:lnTo>
                <a:lnTo>
                  <a:pt x="44570" y="26180"/>
                </a:lnTo>
                <a:lnTo>
                  <a:pt x="44580" y="26170"/>
                </a:lnTo>
                <a:lnTo>
                  <a:pt x="44590" y="26170"/>
                </a:lnTo>
                <a:lnTo>
                  <a:pt x="44600" y="26170"/>
                </a:lnTo>
                <a:lnTo>
                  <a:pt x="44610" y="26170"/>
                </a:lnTo>
                <a:lnTo>
                  <a:pt x="44620" y="26170"/>
                </a:lnTo>
                <a:lnTo>
                  <a:pt x="44630" y="26170"/>
                </a:lnTo>
                <a:lnTo>
                  <a:pt x="44630" y="26160"/>
                </a:lnTo>
                <a:lnTo>
                  <a:pt x="44640" y="26160"/>
                </a:lnTo>
                <a:lnTo>
                  <a:pt x="44640" y="26150"/>
                </a:lnTo>
                <a:lnTo>
                  <a:pt x="44650" y="26150"/>
                </a:lnTo>
                <a:lnTo>
                  <a:pt x="44650" y="26140"/>
                </a:lnTo>
                <a:lnTo>
                  <a:pt x="44660" y="26140"/>
                </a:lnTo>
                <a:lnTo>
                  <a:pt x="44670" y="26140"/>
                </a:lnTo>
                <a:lnTo>
                  <a:pt x="44670" y="26130"/>
                </a:lnTo>
                <a:lnTo>
                  <a:pt x="44680" y="26130"/>
                </a:lnTo>
                <a:lnTo>
                  <a:pt x="44680" y="26120"/>
                </a:lnTo>
                <a:lnTo>
                  <a:pt x="44680" y="26110"/>
                </a:lnTo>
                <a:lnTo>
                  <a:pt x="44690" y="26110"/>
                </a:lnTo>
                <a:lnTo>
                  <a:pt x="44690" y="26100"/>
                </a:lnTo>
                <a:lnTo>
                  <a:pt x="44700" y="26100"/>
                </a:lnTo>
                <a:lnTo>
                  <a:pt x="44700" y="26090"/>
                </a:lnTo>
                <a:lnTo>
                  <a:pt x="44710" y="26090"/>
                </a:lnTo>
                <a:lnTo>
                  <a:pt x="44710" y="26080"/>
                </a:lnTo>
                <a:lnTo>
                  <a:pt x="44720" y="26080"/>
                </a:lnTo>
                <a:lnTo>
                  <a:pt x="44720" y="26070"/>
                </a:lnTo>
                <a:lnTo>
                  <a:pt x="44730" y="26070"/>
                </a:lnTo>
                <a:lnTo>
                  <a:pt x="44730" y="26060"/>
                </a:lnTo>
                <a:lnTo>
                  <a:pt x="44730" y="26050"/>
                </a:lnTo>
                <a:lnTo>
                  <a:pt x="44740" y="26050"/>
                </a:lnTo>
                <a:lnTo>
                  <a:pt x="44740" y="26040"/>
                </a:lnTo>
                <a:lnTo>
                  <a:pt x="44740" y="26030"/>
                </a:lnTo>
                <a:lnTo>
                  <a:pt x="44750" y="26030"/>
                </a:lnTo>
                <a:lnTo>
                  <a:pt x="44740" y="26030"/>
                </a:lnTo>
                <a:lnTo>
                  <a:pt x="44750" y="26020"/>
                </a:lnTo>
                <a:lnTo>
                  <a:pt x="44760" y="26020"/>
                </a:lnTo>
                <a:lnTo>
                  <a:pt x="44760" y="26010"/>
                </a:lnTo>
                <a:lnTo>
                  <a:pt x="44760" y="26000"/>
                </a:lnTo>
                <a:lnTo>
                  <a:pt x="44760" y="25990"/>
                </a:lnTo>
                <a:lnTo>
                  <a:pt x="44760" y="25980"/>
                </a:lnTo>
                <a:lnTo>
                  <a:pt x="44750" y="25980"/>
                </a:lnTo>
                <a:lnTo>
                  <a:pt x="44760" y="25980"/>
                </a:lnTo>
                <a:lnTo>
                  <a:pt x="44750" y="25980"/>
                </a:lnTo>
                <a:lnTo>
                  <a:pt x="44750" y="25970"/>
                </a:lnTo>
                <a:lnTo>
                  <a:pt x="44830" y="25980"/>
                </a:lnTo>
                <a:lnTo>
                  <a:pt x="44910" y="25970"/>
                </a:lnTo>
                <a:lnTo>
                  <a:pt x="44960" y="25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