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 Định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Nam Đị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25660"/>
                </a:moveTo>
                <a:lnTo>
                  <a:pt x="52070" y="25080"/>
                </a:lnTo>
                <a:lnTo>
                  <a:pt x="52130" y="24780"/>
                </a:lnTo>
                <a:lnTo>
                  <a:pt x="52120" y="24680"/>
                </a:lnTo>
                <a:lnTo>
                  <a:pt x="52110" y="24590"/>
                </a:lnTo>
                <a:lnTo>
                  <a:pt x="52080" y="24510"/>
                </a:lnTo>
                <a:lnTo>
                  <a:pt x="52050" y="24460"/>
                </a:lnTo>
                <a:lnTo>
                  <a:pt x="52010" y="24430"/>
                </a:lnTo>
                <a:lnTo>
                  <a:pt x="51960" y="24420"/>
                </a:lnTo>
                <a:lnTo>
                  <a:pt x="51870" y="24410"/>
                </a:lnTo>
                <a:lnTo>
                  <a:pt x="51830" y="24400"/>
                </a:lnTo>
                <a:lnTo>
                  <a:pt x="51800" y="24370"/>
                </a:lnTo>
                <a:lnTo>
                  <a:pt x="51770" y="24330"/>
                </a:lnTo>
                <a:lnTo>
                  <a:pt x="51750" y="24300"/>
                </a:lnTo>
                <a:lnTo>
                  <a:pt x="51720" y="24290"/>
                </a:lnTo>
                <a:lnTo>
                  <a:pt x="51690" y="24290"/>
                </a:lnTo>
                <a:lnTo>
                  <a:pt x="51650" y="24300"/>
                </a:lnTo>
                <a:lnTo>
                  <a:pt x="51610" y="24320"/>
                </a:lnTo>
                <a:lnTo>
                  <a:pt x="51560" y="24350"/>
                </a:lnTo>
                <a:lnTo>
                  <a:pt x="51510" y="24370"/>
                </a:lnTo>
                <a:lnTo>
                  <a:pt x="51450" y="24360"/>
                </a:lnTo>
                <a:lnTo>
                  <a:pt x="51340" y="24250"/>
                </a:lnTo>
                <a:lnTo>
                  <a:pt x="51290" y="24220"/>
                </a:lnTo>
                <a:lnTo>
                  <a:pt x="51120" y="24200"/>
                </a:lnTo>
                <a:lnTo>
                  <a:pt x="51040" y="24170"/>
                </a:lnTo>
                <a:lnTo>
                  <a:pt x="50960" y="24100"/>
                </a:lnTo>
                <a:lnTo>
                  <a:pt x="50900" y="23930"/>
                </a:lnTo>
                <a:lnTo>
                  <a:pt x="50880" y="23760"/>
                </a:lnTo>
                <a:lnTo>
                  <a:pt x="50890" y="23420"/>
                </a:lnTo>
                <a:lnTo>
                  <a:pt x="50990" y="23240"/>
                </a:lnTo>
                <a:lnTo>
                  <a:pt x="51050" y="23200"/>
                </a:lnTo>
                <a:lnTo>
                  <a:pt x="51090" y="23190"/>
                </a:lnTo>
                <a:lnTo>
                  <a:pt x="51130" y="23210"/>
                </a:lnTo>
                <a:lnTo>
                  <a:pt x="51160" y="23310"/>
                </a:lnTo>
                <a:lnTo>
                  <a:pt x="51200" y="23330"/>
                </a:lnTo>
                <a:lnTo>
                  <a:pt x="51250" y="23330"/>
                </a:lnTo>
                <a:lnTo>
                  <a:pt x="51320" y="23280"/>
                </a:lnTo>
                <a:lnTo>
                  <a:pt x="51370" y="23200"/>
                </a:lnTo>
                <a:lnTo>
                  <a:pt x="51410" y="23070"/>
                </a:lnTo>
                <a:lnTo>
                  <a:pt x="51500" y="22900"/>
                </a:lnTo>
                <a:lnTo>
                  <a:pt x="51590" y="22840"/>
                </a:lnTo>
                <a:lnTo>
                  <a:pt x="51690" y="22830"/>
                </a:lnTo>
                <a:lnTo>
                  <a:pt x="51780" y="22840"/>
                </a:lnTo>
                <a:lnTo>
                  <a:pt x="51990" y="22800"/>
                </a:lnTo>
                <a:lnTo>
                  <a:pt x="52080" y="22810"/>
                </a:lnTo>
                <a:lnTo>
                  <a:pt x="52260" y="22790"/>
                </a:lnTo>
                <a:lnTo>
                  <a:pt x="52290" y="22820"/>
                </a:lnTo>
                <a:lnTo>
                  <a:pt x="52320" y="22830"/>
                </a:lnTo>
                <a:lnTo>
                  <a:pt x="52360" y="22840"/>
                </a:lnTo>
                <a:lnTo>
                  <a:pt x="52400" y="22860"/>
                </a:lnTo>
                <a:lnTo>
                  <a:pt x="52430" y="22890"/>
                </a:lnTo>
                <a:lnTo>
                  <a:pt x="52450" y="22930"/>
                </a:lnTo>
                <a:lnTo>
                  <a:pt x="52450" y="22980"/>
                </a:lnTo>
                <a:lnTo>
                  <a:pt x="52430" y="23120"/>
                </a:lnTo>
                <a:lnTo>
                  <a:pt x="52430" y="23210"/>
                </a:lnTo>
                <a:lnTo>
                  <a:pt x="52460" y="23280"/>
                </a:lnTo>
                <a:lnTo>
                  <a:pt x="52550" y="23300"/>
                </a:lnTo>
                <a:lnTo>
                  <a:pt x="52710" y="23290"/>
                </a:lnTo>
                <a:lnTo>
                  <a:pt x="52770" y="23320"/>
                </a:lnTo>
                <a:lnTo>
                  <a:pt x="52820" y="23410"/>
                </a:lnTo>
                <a:lnTo>
                  <a:pt x="52820" y="23500"/>
                </a:lnTo>
                <a:lnTo>
                  <a:pt x="52790" y="23570"/>
                </a:lnTo>
                <a:lnTo>
                  <a:pt x="52750" y="23630"/>
                </a:lnTo>
                <a:lnTo>
                  <a:pt x="52730" y="23710"/>
                </a:lnTo>
                <a:lnTo>
                  <a:pt x="52750" y="23790"/>
                </a:lnTo>
                <a:lnTo>
                  <a:pt x="52810" y="23810"/>
                </a:lnTo>
                <a:lnTo>
                  <a:pt x="52890" y="23780"/>
                </a:lnTo>
                <a:lnTo>
                  <a:pt x="52950" y="23730"/>
                </a:lnTo>
                <a:lnTo>
                  <a:pt x="53070" y="23610"/>
                </a:lnTo>
                <a:lnTo>
                  <a:pt x="53140" y="23580"/>
                </a:lnTo>
                <a:lnTo>
                  <a:pt x="53230" y="23590"/>
                </a:lnTo>
                <a:lnTo>
                  <a:pt x="53260" y="23640"/>
                </a:lnTo>
                <a:lnTo>
                  <a:pt x="53440" y="23740"/>
                </a:lnTo>
                <a:lnTo>
                  <a:pt x="53490" y="23780"/>
                </a:lnTo>
                <a:lnTo>
                  <a:pt x="53580" y="23890"/>
                </a:lnTo>
                <a:lnTo>
                  <a:pt x="53820" y="24070"/>
                </a:lnTo>
                <a:lnTo>
                  <a:pt x="53850" y="24090"/>
                </a:lnTo>
                <a:lnTo>
                  <a:pt x="53890" y="24100"/>
                </a:lnTo>
                <a:lnTo>
                  <a:pt x="53970" y="24100"/>
                </a:lnTo>
                <a:lnTo>
                  <a:pt x="54000" y="24090"/>
                </a:lnTo>
                <a:lnTo>
                  <a:pt x="54040" y="24080"/>
                </a:lnTo>
                <a:lnTo>
                  <a:pt x="54070" y="24050"/>
                </a:lnTo>
                <a:lnTo>
                  <a:pt x="54120" y="23990"/>
                </a:lnTo>
                <a:lnTo>
                  <a:pt x="54130" y="23990"/>
                </a:lnTo>
                <a:lnTo>
                  <a:pt x="54140" y="24010"/>
                </a:lnTo>
                <a:lnTo>
                  <a:pt x="54190" y="24030"/>
                </a:lnTo>
                <a:lnTo>
                  <a:pt x="54230" y="24000"/>
                </a:lnTo>
                <a:lnTo>
                  <a:pt x="54260" y="23940"/>
                </a:lnTo>
                <a:lnTo>
                  <a:pt x="54400" y="24040"/>
                </a:lnTo>
                <a:lnTo>
                  <a:pt x="54420" y="24080"/>
                </a:lnTo>
                <a:lnTo>
                  <a:pt x="54440" y="24130"/>
                </a:lnTo>
                <a:lnTo>
                  <a:pt x="54500" y="24240"/>
                </a:lnTo>
                <a:lnTo>
                  <a:pt x="54540" y="24330"/>
                </a:lnTo>
                <a:lnTo>
                  <a:pt x="54520" y="24420"/>
                </a:lnTo>
                <a:lnTo>
                  <a:pt x="54430" y="24460"/>
                </a:lnTo>
                <a:lnTo>
                  <a:pt x="54350" y="24460"/>
                </a:lnTo>
                <a:lnTo>
                  <a:pt x="54290" y="24480"/>
                </a:lnTo>
                <a:lnTo>
                  <a:pt x="54140" y="24510"/>
                </a:lnTo>
                <a:lnTo>
                  <a:pt x="53960" y="24520"/>
                </a:lnTo>
                <a:lnTo>
                  <a:pt x="53880" y="24540"/>
                </a:lnTo>
                <a:lnTo>
                  <a:pt x="53500" y="24590"/>
                </a:lnTo>
                <a:lnTo>
                  <a:pt x="53500" y="24540"/>
                </a:lnTo>
                <a:lnTo>
                  <a:pt x="53540" y="24540"/>
                </a:lnTo>
                <a:lnTo>
                  <a:pt x="53540" y="24500"/>
                </a:lnTo>
                <a:lnTo>
                  <a:pt x="53490" y="24510"/>
                </a:lnTo>
                <a:lnTo>
                  <a:pt x="53470" y="24520"/>
                </a:lnTo>
                <a:lnTo>
                  <a:pt x="53410" y="24540"/>
                </a:lnTo>
                <a:lnTo>
                  <a:pt x="53410" y="24590"/>
                </a:lnTo>
                <a:lnTo>
                  <a:pt x="53450" y="24630"/>
                </a:lnTo>
                <a:lnTo>
                  <a:pt x="53410" y="24670"/>
                </a:lnTo>
                <a:lnTo>
                  <a:pt x="53290" y="24720"/>
                </a:lnTo>
                <a:lnTo>
                  <a:pt x="53250" y="24760"/>
                </a:lnTo>
                <a:lnTo>
                  <a:pt x="53170" y="24930"/>
                </a:lnTo>
                <a:lnTo>
                  <a:pt x="52970" y="25190"/>
                </a:lnTo>
                <a:lnTo>
                  <a:pt x="52840" y="25280"/>
                </a:lnTo>
                <a:lnTo>
                  <a:pt x="52700" y="25490"/>
                </a:lnTo>
                <a:lnTo>
                  <a:pt x="52560" y="25570"/>
                </a:lnTo>
                <a:lnTo>
                  <a:pt x="52420" y="25740"/>
                </a:lnTo>
                <a:lnTo>
                  <a:pt x="52330" y="25790"/>
                </a:lnTo>
                <a:lnTo>
                  <a:pt x="52380" y="25650"/>
                </a:lnTo>
                <a:lnTo>
                  <a:pt x="52410" y="25620"/>
                </a:lnTo>
                <a:lnTo>
                  <a:pt x="52370" y="25570"/>
                </a:lnTo>
                <a:lnTo>
                  <a:pt x="52320" y="25660"/>
                </a:lnTo>
                <a:lnTo>
                  <a:pt x="52250" y="25850"/>
                </a:lnTo>
                <a:lnTo>
                  <a:pt x="52210" y="25920"/>
                </a:lnTo>
                <a:lnTo>
                  <a:pt x="52120" y="25970"/>
                </a:lnTo>
                <a:lnTo>
                  <a:pt x="51900" y="26030"/>
                </a:lnTo>
                <a:lnTo>
                  <a:pt x="51800" y="26090"/>
                </a:lnTo>
                <a:lnTo>
                  <a:pt x="51770" y="26000"/>
                </a:lnTo>
                <a:lnTo>
                  <a:pt x="51790" y="25900"/>
                </a:lnTo>
                <a:lnTo>
                  <a:pt x="51820" y="25790"/>
                </a:lnTo>
                <a:lnTo>
                  <a:pt x="51840" y="2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