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Lạng Sơn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Vietnam • State Map | Fully Editable Vector Shape</a:t>
            </a:r>
          </a:p>
        </p:txBody>
      </p:sp>
      <p:sp>
        <p:nvSpPr>
          <p:cNvPr id="101" name="Lạng Sơ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310" y="10680"/>
                </a:moveTo>
                <a:lnTo>
                  <a:pt x="52500" y="10500"/>
                </a:lnTo>
                <a:lnTo>
                  <a:pt x="52590" y="10460"/>
                </a:lnTo>
                <a:lnTo>
                  <a:pt x="52690" y="10420"/>
                </a:lnTo>
                <a:lnTo>
                  <a:pt x="52770" y="10430"/>
                </a:lnTo>
                <a:lnTo>
                  <a:pt x="52850" y="10460"/>
                </a:lnTo>
                <a:lnTo>
                  <a:pt x="53350" y="10790"/>
                </a:lnTo>
                <a:lnTo>
                  <a:pt x="53520" y="10860"/>
                </a:lnTo>
                <a:lnTo>
                  <a:pt x="53680" y="10870"/>
                </a:lnTo>
                <a:lnTo>
                  <a:pt x="53840" y="10870"/>
                </a:lnTo>
                <a:lnTo>
                  <a:pt x="53970" y="10850"/>
                </a:lnTo>
                <a:lnTo>
                  <a:pt x="54090" y="10820"/>
                </a:lnTo>
                <a:lnTo>
                  <a:pt x="54290" y="10720"/>
                </a:lnTo>
                <a:lnTo>
                  <a:pt x="54310" y="10700"/>
                </a:lnTo>
                <a:lnTo>
                  <a:pt x="54320" y="10730"/>
                </a:lnTo>
                <a:lnTo>
                  <a:pt x="54330" y="10970"/>
                </a:lnTo>
                <a:lnTo>
                  <a:pt x="54360" y="11070"/>
                </a:lnTo>
                <a:lnTo>
                  <a:pt x="54440" y="11150"/>
                </a:lnTo>
                <a:lnTo>
                  <a:pt x="54570" y="11200"/>
                </a:lnTo>
                <a:lnTo>
                  <a:pt x="54800" y="11210"/>
                </a:lnTo>
                <a:lnTo>
                  <a:pt x="54900" y="11290"/>
                </a:lnTo>
                <a:lnTo>
                  <a:pt x="54940" y="11380"/>
                </a:lnTo>
                <a:lnTo>
                  <a:pt x="55070" y="11840"/>
                </a:lnTo>
                <a:lnTo>
                  <a:pt x="55060" y="11910"/>
                </a:lnTo>
                <a:lnTo>
                  <a:pt x="55010" y="11960"/>
                </a:lnTo>
                <a:lnTo>
                  <a:pt x="54940" y="12050"/>
                </a:lnTo>
                <a:lnTo>
                  <a:pt x="54950" y="12140"/>
                </a:lnTo>
                <a:lnTo>
                  <a:pt x="54990" y="12210"/>
                </a:lnTo>
                <a:lnTo>
                  <a:pt x="55030" y="12280"/>
                </a:lnTo>
                <a:lnTo>
                  <a:pt x="55060" y="12350"/>
                </a:lnTo>
                <a:lnTo>
                  <a:pt x="55060" y="12400"/>
                </a:lnTo>
                <a:lnTo>
                  <a:pt x="55050" y="12500"/>
                </a:lnTo>
                <a:lnTo>
                  <a:pt x="55050" y="12550"/>
                </a:lnTo>
                <a:lnTo>
                  <a:pt x="55060" y="12580"/>
                </a:lnTo>
                <a:lnTo>
                  <a:pt x="55110" y="12650"/>
                </a:lnTo>
                <a:lnTo>
                  <a:pt x="55130" y="12670"/>
                </a:lnTo>
                <a:lnTo>
                  <a:pt x="55130" y="12840"/>
                </a:lnTo>
                <a:lnTo>
                  <a:pt x="55100" y="12990"/>
                </a:lnTo>
                <a:lnTo>
                  <a:pt x="54990" y="13290"/>
                </a:lnTo>
                <a:lnTo>
                  <a:pt x="54990" y="13340"/>
                </a:lnTo>
                <a:lnTo>
                  <a:pt x="54990" y="13400"/>
                </a:lnTo>
                <a:lnTo>
                  <a:pt x="55010" y="13460"/>
                </a:lnTo>
                <a:lnTo>
                  <a:pt x="55050" y="13500"/>
                </a:lnTo>
                <a:lnTo>
                  <a:pt x="55140" y="13500"/>
                </a:lnTo>
                <a:lnTo>
                  <a:pt x="55230" y="13430"/>
                </a:lnTo>
                <a:lnTo>
                  <a:pt x="55340" y="13310"/>
                </a:lnTo>
                <a:lnTo>
                  <a:pt x="55340" y="13330"/>
                </a:lnTo>
                <a:lnTo>
                  <a:pt x="55390" y="13430"/>
                </a:lnTo>
                <a:lnTo>
                  <a:pt x="55410" y="13430"/>
                </a:lnTo>
                <a:lnTo>
                  <a:pt x="55440" y="13380"/>
                </a:lnTo>
                <a:lnTo>
                  <a:pt x="55460" y="13360"/>
                </a:lnTo>
                <a:lnTo>
                  <a:pt x="55460" y="13310"/>
                </a:lnTo>
                <a:lnTo>
                  <a:pt x="55480" y="13250"/>
                </a:lnTo>
                <a:lnTo>
                  <a:pt x="55480" y="13220"/>
                </a:lnTo>
                <a:lnTo>
                  <a:pt x="55540" y="13240"/>
                </a:lnTo>
                <a:lnTo>
                  <a:pt x="55570" y="13260"/>
                </a:lnTo>
                <a:lnTo>
                  <a:pt x="55620" y="13330"/>
                </a:lnTo>
                <a:lnTo>
                  <a:pt x="55650" y="13360"/>
                </a:lnTo>
                <a:lnTo>
                  <a:pt x="55770" y="13420"/>
                </a:lnTo>
                <a:lnTo>
                  <a:pt x="55870" y="13440"/>
                </a:lnTo>
                <a:lnTo>
                  <a:pt x="56120" y="13430"/>
                </a:lnTo>
                <a:lnTo>
                  <a:pt x="56260" y="13460"/>
                </a:lnTo>
                <a:lnTo>
                  <a:pt x="56330" y="13530"/>
                </a:lnTo>
                <a:lnTo>
                  <a:pt x="56380" y="13620"/>
                </a:lnTo>
                <a:lnTo>
                  <a:pt x="56460" y="13720"/>
                </a:lnTo>
                <a:lnTo>
                  <a:pt x="56590" y="13790"/>
                </a:lnTo>
                <a:lnTo>
                  <a:pt x="56690" y="13770"/>
                </a:lnTo>
                <a:lnTo>
                  <a:pt x="56760" y="13730"/>
                </a:lnTo>
                <a:lnTo>
                  <a:pt x="56780" y="13750"/>
                </a:lnTo>
                <a:lnTo>
                  <a:pt x="56800" y="13770"/>
                </a:lnTo>
                <a:lnTo>
                  <a:pt x="56890" y="13680"/>
                </a:lnTo>
                <a:lnTo>
                  <a:pt x="56960" y="13670"/>
                </a:lnTo>
                <a:lnTo>
                  <a:pt x="57010" y="13670"/>
                </a:lnTo>
                <a:lnTo>
                  <a:pt x="57110" y="13720"/>
                </a:lnTo>
                <a:lnTo>
                  <a:pt x="57180" y="13810"/>
                </a:lnTo>
                <a:lnTo>
                  <a:pt x="57180" y="13950"/>
                </a:lnTo>
                <a:lnTo>
                  <a:pt x="57130" y="14050"/>
                </a:lnTo>
                <a:lnTo>
                  <a:pt x="57040" y="14140"/>
                </a:lnTo>
                <a:lnTo>
                  <a:pt x="56980" y="14250"/>
                </a:lnTo>
                <a:lnTo>
                  <a:pt x="56990" y="14380"/>
                </a:lnTo>
                <a:lnTo>
                  <a:pt x="57070" y="14460"/>
                </a:lnTo>
                <a:lnTo>
                  <a:pt x="57200" y="14500"/>
                </a:lnTo>
                <a:lnTo>
                  <a:pt x="57440" y="14560"/>
                </a:lnTo>
                <a:lnTo>
                  <a:pt x="57610" y="14660"/>
                </a:lnTo>
                <a:lnTo>
                  <a:pt x="58070" y="15070"/>
                </a:lnTo>
                <a:lnTo>
                  <a:pt x="58300" y="15130"/>
                </a:lnTo>
                <a:lnTo>
                  <a:pt x="58370" y="15110"/>
                </a:lnTo>
                <a:lnTo>
                  <a:pt x="58380" y="15110"/>
                </a:lnTo>
                <a:lnTo>
                  <a:pt x="58410" y="15120"/>
                </a:lnTo>
                <a:lnTo>
                  <a:pt x="58500" y="15120"/>
                </a:lnTo>
                <a:lnTo>
                  <a:pt x="58520" y="15100"/>
                </a:lnTo>
                <a:lnTo>
                  <a:pt x="58520" y="15060"/>
                </a:lnTo>
                <a:lnTo>
                  <a:pt x="58660" y="15050"/>
                </a:lnTo>
                <a:lnTo>
                  <a:pt x="58840" y="15240"/>
                </a:lnTo>
                <a:lnTo>
                  <a:pt x="59000" y="15700"/>
                </a:lnTo>
                <a:lnTo>
                  <a:pt x="59020" y="15720"/>
                </a:lnTo>
                <a:lnTo>
                  <a:pt x="58480" y="16080"/>
                </a:lnTo>
                <a:lnTo>
                  <a:pt x="58430" y="16150"/>
                </a:lnTo>
                <a:lnTo>
                  <a:pt x="58380" y="16250"/>
                </a:lnTo>
                <a:lnTo>
                  <a:pt x="58510" y="16510"/>
                </a:lnTo>
                <a:lnTo>
                  <a:pt x="58520" y="16610"/>
                </a:lnTo>
                <a:lnTo>
                  <a:pt x="58520" y="16710"/>
                </a:lnTo>
                <a:lnTo>
                  <a:pt x="58480" y="16830"/>
                </a:lnTo>
                <a:lnTo>
                  <a:pt x="58420" y="16920"/>
                </a:lnTo>
                <a:lnTo>
                  <a:pt x="58320" y="17020"/>
                </a:lnTo>
                <a:lnTo>
                  <a:pt x="58180" y="17110"/>
                </a:lnTo>
                <a:lnTo>
                  <a:pt x="57810" y="17250"/>
                </a:lnTo>
                <a:lnTo>
                  <a:pt x="57650" y="17290"/>
                </a:lnTo>
                <a:lnTo>
                  <a:pt x="57440" y="17310"/>
                </a:lnTo>
                <a:lnTo>
                  <a:pt x="57200" y="17210"/>
                </a:lnTo>
                <a:lnTo>
                  <a:pt x="57170" y="17160"/>
                </a:lnTo>
                <a:lnTo>
                  <a:pt x="57140" y="17080"/>
                </a:lnTo>
                <a:lnTo>
                  <a:pt x="57140" y="16900"/>
                </a:lnTo>
                <a:lnTo>
                  <a:pt x="57100" y="16800"/>
                </a:lnTo>
                <a:lnTo>
                  <a:pt x="57040" y="16770"/>
                </a:lnTo>
                <a:lnTo>
                  <a:pt x="56960" y="16790"/>
                </a:lnTo>
                <a:lnTo>
                  <a:pt x="56850" y="16820"/>
                </a:lnTo>
                <a:lnTo>
                  <a:pt x="56730" y="16830"/>
                </a:lnTo>
                <a:lnTo>
                  <a:pt x="56600" y="16780"/>
                </a:lnTo>
                <a:lnTo>
                  <a:pt x="56520" y="16680"/>
                </a:lnTo>
                <a:lnTo>
                  <a:pt x="56460" y="16540"/>
                </a:lnTo>
                <a:lnTo>
                  <a:pt x="56310" y="16320"/>
                </a:lnTo>
                <a:lnTo>
                  <a:pt x="56220" y="16170"/>
                </a:lnTo>
                <a:lnTo>
                  <a:pt x="56160" y="16030"/>
                </a:lnTo>
                <a:lnTo>
                  <a:pt x="56140" y="15920"/>
                </a:lnTo>
                <a:lnTo>
                  <a:pt x="56110" y="15840"/>
                </a:lnTo>
                <a:lnTo>
                  <a:pt x="56040" y="15820"/>
                </a:lnTo>
                <a:lnTo>
                  <a:pt x="55950" y="15840"/>
                </a:lnTo>
                <a:lnTo>
                  <a:pt x="55850" y="15900"/>
                </a:lnTo>
                <a:lnTo>
                  <a:pt x="55770" y="15960"/>
                </a:lnTo>
                <a:lnTo>
                  <a:pt x="55630" y="16080"/>
                </a:lnTo>
                <a:lnTo>
                  <a:pt x="55570" y="16120"/>
                </a:lnTo>
                <a:lnTo>
                  <a:pt x="55480" y="16110"/>
                </a:lnTo>
                <a:lnTo>
                  <a:pt x="55400" y="16040"/>
                </a:lnTo>
                <a:lnTo>
                  <a:pt x="55180" y="15810"/>
                </a:lnTo>
                <a:lnTo>
                  <a:pt x="55050" y="15750"/>
                </a:lnTo>
                <a:lnTo>
                  <a:pt x="54880" y="15740"/>
                </a:lnTo>
                <a:lnTo>
                  <a:pt x="54730" y="15760"/>
                </a:lnTo>
                <a:lnTo>
                  <a:pt x="54590" y="15800"/>
                </a:lnTo>
                <a:lnTo>
                  <a:pt x="54460" y="15880"/>
                </a:lnTo>
                <a:lnTo>
                  <a:pt x="54350" y="16000"/>
                </a:lnTo>
                <a:lnTo>
                  <a:pt x="54240" y="16150"/>
                </a:lnTo>
                <a:lnTo>
                  <a:pt x="54050" y="16620"/>
                </a:lnTo>
                <a:lnTo>
                  <a:pt x="53980" y="16760"/>
                </a:lnTo>
                <a:lnTo>
                  <a:pt x="53880" y="16870"/>
                </a:lnTo>
                <a:lnTo>
                  <a:pt x="53740" y="16950"/>
                </a:lnTo>
                <a:lnTo>
                  <a:pt x="53520" y="16990"/>
                </a:lnTo>
                <a:lnTo>
                  <a:pt x="53370" y="16970"/>
                </a:lnTo>
                <a:lnTo>
                  <a:pt x="53250" y="16910"/>
                </a:lnTo>
                <a:lnTo>
                  <a:pt x="52890" y="16570"/>
                </a:lnTo>
                <a:lnTo>
                  <a:pt x="52700" y="16490"/>
                </a:lnTo>
                <a:lnTo>
                  <a:pt x="52520" y="16440"/>
                </a:lnTo>
                <a:lnTo>
                  <a:pt x="52330" y="16420"/>
                </a:lnTo>
                <a:lnTo>
                  <a:pt x="52220" y="16380"/>
                </a:lnTo>
                <a:lnTo>
                  <a:pt x="52140" y="16320"/>
                </a:lnTo>
                <a:lnTo>
                  <a:pt x="52110" y="16230"/>
                </a:lnTo>
                <a:lnTo>
                  <a:pt x="52100" y="16140"/>
                </a:lnTo>
                <a:lnTo>
                  <a:pt x="52160" y="15980"/>
                </a:lnTo>
                <a:lnTo>
                  <a:pt x="52400" y="15600"/>
                </a:lnTo>
                <a:lnTo>
                  <a:pt x="52530" y="15430"/>
                </a:lnTo>
                <a:lnTo>
                  <a:pt x="52670" y="15310"/>
                </a:lnTo>
                <a:lnTo>
                  <a:pt x="52680" y="15260"/>
                </a:lnTo>
                <a:lnTo>
                  <a:pt x="52660" y="15200"/>
                </a:lnTo>
                <a:lnTo>
                  <a:pt x="52240" y="14620"/>
                </a:lnTo>
                <a:lnTo>
                  <a:pt x="52160" y="14560"/>
                </a:lnTo>
                <a:lnTo>
                  <a:pt x="52090" y="14520"/>
                </a:lnTo>
                <a:lnTo>
                  <a:pt x="52040" y="14520"/>
                </a:lnTo>
                <a:lnTo>
                  <a:pt x="52010" y="14500"/>
                </a:lnTo>
                <a:lnTo>
                  <a:pt x="51980" y="14450"/>
                </a:lnTo>
                <a:lnTo>
                  <a:pt x="51990" y="14320"/>
                </a:lnTo>
                <a:lnTo>
                  <a:pt x="51970" y="14240"/>
                </a:lnTo>
                <a:lnTo>
                  <a:pt x="51900" y="14080"/>
                </a:lnTo>
                <a:lnTo>
                  <a:pt x="51860" y="13910"/>
                </a:lnTo>
                <a:lnTo>
                  <a:pt x="51840" y="13590"/>
                </a:lnTo>
                <a:lnTo>
                  <a:pt x="51870" y="13040"/>
                </a:lnTo>
                <a:lnTo>
                  <a:pt x="51900" y="12920"/>
                </a:lnTo>
                <a:lnTo>
                  <a:pt x="51950" y="12820"/>
                </a:lnTo>
                <a:lnTo>
                  <a:pt x="52010" y="12770"/>
                </a:lnTo>
                <a:lnTo>
                  <a:pt x="52130" y="12710"/>
                </a:lnTo>
                <a:lnTo>
                  <a:pt x="52190" y="12670"/>
                </a:lnTo>
                <a:lnTo>
                  <a:pt x="52240" y="12610"/>
                </a:lnTo>
                <a:lnTo>
                  <a:pt x="52290" y="12550"/>
                </a:lnTo>
                <a:lnTo>
                  <a:pt x="52590" y="12000"/>
                </a:lnTo>
                <a:lnTo>
                  <a:pt x="52690" y="11670"/>
                </a:lnTo>
                <a:lnTo>
                  <a:pt x="52700" y="11600"/>
                </a:lnTo>
                <a:lnTo>
                  <a:pt x="52690" y="11530"/>
                </a:lnTo>
                <a:lnTo>
                  <a:pt x="52650" y="11470"/>
                </a:lnTo>
                <a:lnTo>
                  <a:pt x="52510" y="11300"/>
                </a:lnTo>
                <a:lnTo>
                  <a:pt x="52470" y="11220"/>
                </a:lnTo>
                <a:lnTo>
                  <a:pt x="52410" y="10910"/>
                </a:lnTo>
                <a:lnTo>
                  <a:pt x="52310" y="10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