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Lâm Đồng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Lâm Đồ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350" y="76400"/>
                </a:moveTo>
                <a:lnTo>
                  <a:pt x="59530" y="76450"/>
                </a:lnTo>
                <a:lnTo>
                  <a:pt x="59590" y="76450"/>
                </a:lnTo>
                <a:lnTo>
                  <a:pt x="59670" y="76440"/>
                </a:lnTo>
                <a:lnTo>
                  <a:pt x="59790" y="76410"/>
                </a:lnTo>
                <a:lnTo>
                  <a:pt x="59860" y="76380"/>
                </a:lnTo>
                <a:lnTo>
                  <a:pt x="59940" y="76320"/>
                </a:lnTo>
                <a:lnTo>
                  <a:pt x="60010" y="76270"/>
                </a:lnTo>
                <a:lnTo>
                  <a:pt x="60110" y="76240"/>
                </a:lnTo>
                <a:lnTo>
                  <a:pt x="60290" y="76220"/>
                </a:lnTo>
                <a:lnTo>
                  <a:pt x="60370" y="76190"/>
                </a:lnTo>
                <a:lnTo>
                  <a:pt x="60720" y="75960"/>
                </a:lnTo>
                <a:lnTo>
                  <a:pt x="61030" y="75670"/>
                </a:lnTo>
                <a:lnTo>
                  <a:pt x="61070" y="75610"/>
                </a:lnTo>
                <a:lnTo>
                  <a:pt x="61100" y="75520"/>
                </a:lnTo>
                <a:lnTo>
                  <a:pt x="61140" y="75490"/>
                </a:lnTo>
                <a:lnTo>
                  <a:pt x="61190" y="75470"/>
                </a:lnTo>
                <a:lnTo>
                  <a:pt x="61280" y="75450"/>
                </a:lnTo>
                <a:lnTo>
                  <a:pt x="61340" y="75460"/>
                </a:lnTo>
                <a:lnTo>
                  <a:pt x="61390" y="75470"/>
                </a:lnTo>
                <a:lnTo>
                  <a:pt x="61410" y="75500"/>
                </a:lnTo>
                <a:lnTo>
                  <a:pt x="61420" y="75530"/>
                </a:lnTo>
                <a:lnTo>
                  <a:pt x="61430" y="75620"/>
                </a:lnTo>
                <a:lnTo>
                  <a:pt x="61430" y="75660"/>
                </a:lnTo>
                <a:lnTo>
                  <a:pt x="61450" y="75690"/>
                </a:lnTo>
                <a:lnTo>
                  <a:pt x="61470" y="75710"/>
                </a:lnTo>
                <a:lnTo>
                  <a:pt x="61480" y="75730"/>
                </a:lnTo>
                <a:lnTo>
                  <a:pt x="61560" y="75790"/>
                </a:lnTo>
                <a:lnTo>
                  <a:pt x="61600" y="75810"/>
                </a:lnTo>
                <a:lnTo>
                  <a:pt x="61640" y="75820"/>
                </a:lnTo>
                <a:lnTo>
                  <a:pt x="61680" y="75810"/>
                </a:lnTo>
                <a:lnTo>
                  <a:pt x="61880" y="75780"/>
                </a:lnTo>
                <a:lnTo>
                  <a:pt x="61970" y="75750"/>
                </a:lnTo>
                <a:lnTo>
                  <a:pt x="62140" y="75730"/>
                </a:lnTo>
                <a:lnTo>
                  <a:pt x="62200" y="75720"/>
                </a:lnTo>
                <a:lnTo>
                  <a:pt x="62260" y="75740"/>
                </a:lnTo>
                <a:lnTo>
                  <a:pt x="62310" y="75760"/>
                </a:lnTo>
                <a:lnTo>
                  <a:pt x="62350" y="75800"/>
                </a:lnTo>
                <a:lnTo>
                  <a:pt x="62370" y="75850"/>
                </a:lnTo>
                <a:lnTo>
                  <a:pt x="62370" y="75900"/>
                </a:lnTo>
                <a:lnTo>
                  <a:pt x="62370" y="75970"/>
                </a:lnTo>
                <a:lnTo>
                  <a:pt x="62370" y="76050"/>
                </a:lnTo>
                <a:lnTo>
                  <a:pt x="62400" y="76110"/>
                </a:lnTo>
                <a:lnTo>
                  <a:pt x="62440" y="76150"/>
                </a:lnTo>
                <a:lnTo>
                  <a:pt x="62510" y="76160"/>
                </a:lnTo>
                <a:lnTo>
                  <a:pt x="62710" y="76130"/>
                </a:lnTo>
                <a:lnTo>
                  <a:pt x="62770" y="76140"/>
                </a:lnTo>
                <a:lnTo>
                  <a:pt x="62810" y="76160"/>
                </a:lnTo>
                <a:lnTo>
                  <a:pt x="62840" y="76200"/>
                </a:lnTo>
                <a:lnTo>
                  <a:pt x="62860" y="76240"/>
                </a:lnTo>
                <a:lnTo>
                  <a:pt x="62900" y="76270"/>
                </a:lnTo>
                <a:lnTo>
                  <a:pt x="62930" y="76290"/>
                </a:lnTo>
                <a:lnTo>
                  <a:pt x="62990" y="76270"/>
                </a:lnTo>
                <a:lnTo>
                  <a:pt x="63090" y="76190"/>
                </a:lnTo>
                <a:lnTo>
                  <a:pt x="63300" y="75980"/>
                </a:lnTo>
                <a:lnTo>
                  <a:pt x="63410" y="75810"/>
                </a:lnTo>
                <a:lnTo>
                  <a:pt x="63470" y="75640"/>
                </a:lnTo>
                <a:lnTo>
                  <a:pt x="63460" y="75530"/>
                </a:lnTo>
                <a:lnTo>
                  <a:pt x="63490" y="75370"/>
                </a:lnTo>
                <a:lnTo>
                  <a:pt x="63460" y="75270"/>
                </a:lnTo>
                <a:lnTo>
                  <a:pt x="63420" y="75240"/>
                </a:lnTo>
                <a:lnTo>
                  <a:pt x="63370" y="75220"/>
                </a:lnTo>
                <a:lnTo>
                  <a:pt x="63320" y="75190"/>
                </a:lnTo>
                <a:lnTo>
                  <a:pt x="63300" y="75120"/>
                </a:lnTo>
                <a:lnTo>
                  <a:pt x="63280" y="75080"/>
                </a:lnTo>
                <a:lnTo>
                  <a:pt x="63130" y="74930"/>
                </a:lnTo>
                <a:lnTo>
                  <a:pt x="63080" y="74860"/>
                </a:lnTo>
                <a:lnTo>
                  <a:pt x="63060" y="74810"/>
                </a:lnTo>
                <a:lnTo>
                  <a:pt x="63050" y="74660"/>
                </a:lnTo>
                <a:lnTo>
                  <a:pt x="63030" y="74630"/>
                </a:lnTo>
                <a:lnTo>
                  <a:pt x="62990" y="74610"/>
                </a:lnTo>
                <a:lnTo>
                  <a:pt x="62930" y="74560"/>
                </a:lnTo>
                <a:lnTo>
                  <a:pt x="62880" y="74520"/>
                </a:lnTo>
                <a:lnTo>
                  <a:pt x="62860" y="74520"/>
                </a:lnTo>
                <a:lnTo>
                  <a:pt x="62850" y="74500"/>
                </a:lnTo>
                <a:lnTo>
                  <a:pt x="62850" y="74420"/>
                </a:lnTo>
                <a:lnTo>
                  <a:pt x="62860" y="74360"/>
                </a:lnTo>
                <a:lnTo>
                  <a:pt x="62920" y="74220"/>
                </a:lnTo>
                <a:lnTo>
                  <a:pt x="62930" y="74150"/>
                </a:lnTo>
                <a:lnTo>
                  <a:pt x="62970" y="74150"/>
                </a:lnTo>
                <a:lnTo>
                  <a:pt x="63030" y="74180"/>
                </a:lnTo>
                <a:lnTo>
                  <a:pt x="63090" y="74130"/>
                </a:lnTo>
                <a:lnTo>
                  <a:pt x="63160" y="74070"/>
                </a:lnTo>
                <a:lnTo>
                  <a:pt x="63260" y="74030"/>
                </a:lnTo>
                <a:lnTo>
                  <a:pt x="63500" y="74060"/>
                </a:lnTo>
                <a:lnTo>
                  <a:pt x="63610" y="74040"/>
                </a:lnTo>
                <a:lnTo>
                  <a:pt x="63630" y="73990"/>
                </a:lnTo>
                <a:lnTo>
                  <a:pt x="63700" y="73950"/>
                </a:lnTo>
                <a:lnTo>
                  <a:pt x="63760" y="73900"/>
                </a:lnTo>
                <a:lnTo>
                  <a:pt x="63820" y="73870"/>
                </a:lnTo>
                <a:lnTo>
                  <a:pt x="63900" y="73870"/>
                </a:lnTo>
                <a:lnTo>
                  <a:pt x="64070" y="73910"/>
                </a:lnTo>
                <a:lnTo>
                  <a:pt x="64190" y="73920"/>
                </a:lnTo>
                <a:lnTo>
                  <a:pt x="64250" y="73930"/>
                </a:lnTo>
                <a:lnTo>
                  <a:pt x="64300" y="73960"/>
                </a:lnTo>
                <a:lnTo>
                  <a:pt x="64330" y="73970"/>
                </a:lnTo>
                <a:lnTo>
                  <a:pt x="64370" y="73960"/>
                </a:lnTo>
                <a:lnTo>
                  <a:pt x="64400" y="73920"/>
                </a:lnTo>
                <a:lnTo>
                  <a:pt x="64420" y="73820"/>
                </a:lnTo>
                <a:lnTo>
                  <a:pt x="64440" y="73770"/>
                </a:lnTo>
                <a:lnTo>
                  <a:pt x="64490" y="73720"/>
                </a:lnTo>
                <a:lnTo>
                  <a:pt x="64570" y="73660"/>
                </a:lnTo>
                <a:lnTo>
                  <a:pt x="64750" y="73570"/>
                </a:lnTo>
                <a:lnTo>
                  <a:pt x="64840" y="73500"/>
                </a:lnTo>
                <a:lnTo>
                  <a:pt x="64920" y="73460"/>
                </a:lnTo>
                <a:lnTo>
                  <a:pt x="65000" y="73460"/>
                </a:lnTo>
                <a:lnTo>
                  <a:pt x="65250" y="73500"/>
                </a:lnTo>
                <a:lnTo>
                  <a:pt x="65350" y="73490"/>
                </a:lnTo>
                <a:lnTo>
                  <a:pt x="65450" y="73440"/>
                </a:lnTo>
                <a:lnTo>
                  <a:pt x="65790" y="73140"/>
                </a:lnTo>
                <a:lnTo>
                  <a:pt x="65880" y="73110"/>
                </a:lnTo>
                <a:lnTo>
                  <a:pt x="65980" y="73100"/>
                </a:lnTo>
                <a:lnTo>
                  <a:pt x="66100" y="73130"/>
                </a:lnTo>
                <a:lnTo>
                  <a:pt x="66390" y="73250"/>
                </a:lnTo>
                <a:lnTo>
                  <a:pt x="66490" y="73270"/>
                </a:lnTo>
                <a:lnTo>
                  <a:pt x="66610" y="73250"/>
                </a:lnTo>
                <a:lnTo>
                  <a:pt x="66700" y="73230"/>
                </a:lnTo>
                <a:lnTo>
                  <a:pt x="66950" y="73080"/>
                </a:lnTo>
                <a:lnTo>
                  <a:pt x="67030" y="73110"/>
                </a:lnTo>
                <a:lnTo>
                  <a:pt x="67100" y="73280"/>
                </a:lnTo>
                <a:lnTo>
                  <a:pt x="67180" y="73820"/>
                </a:lnTo>
                <a:lnTo>
                  <a:pt x="67080" y="73900"/>
                </a:lnTo>
                <a:lnTo>
                  <a:pt x="67030" y="73970"/>
                </a:lnTo>
                <a:lnTo>
                  <a:pt x="66980" y="74060"/>
                </a:lnTo>
                <a:lnTo>
                  <a:pt x="66960" y="74170"/>
                </a:lnTo>
                <a:lnTo>
                  <a:pt x="66980" y="74290"/>
                </a:lnTo>
                <a:lnTo>
                  <a:pt x="67010" y="74390"/>
                </a:lnTo>
                <a:lnTo>
                  <a:pt x="67020" y="74520"/>
                </a:lnTo>
                <a:lnTo>
                  <a:pt x="66950" y="75070"/>
                </a:lnTo>
                <a:lnTo>
                  <a:pt x="66690" y="75870"/>
                </a:lnTo>
                <a:lnTo>
                  <a:pt x="66710" y="76050"/>
                </a:lnTo>
                <a:lnTo>
                  <a:pt x="66750" y="76160"/>
                </a:lnTo>
                <a:lnTo>
                  <a:pt x="66810" y="76240"/>
                </a:lnTo>
                <a:lnTo>
                  <a:pt x="66910" y="76340"/>
                </a:lnTo>
                <a:lnTo>
                  <a:pt x="66950" y="76400"/>
                </a:lnTo>
                <a:lnTo>
                  <a:pt x="66970" y="76460"/>
                </a:lnTo>
                <a:lnTo>
                  <a:pt x="66960" y="76550"/>
                </a:lnTo>
                <a:lnTo>
                  <a:pt x="66920" y="76660"/>
                </a:lnTo>
                <a:lnTo>
                  <a:pt x="66800" y="76830"/>
                </a:lnTo>
                <a:lnTo>
                  <a:pt x="66590" y="77010"/>
                </a:lnTo>
                <a:lnTo>
                  <a:pt x="66530" y="77070"/>
                </a:lnTo>
                <a:lnTo>
                  <a:pt x="66520" y="77160"/>
                </a:lnTo>
                <a:lnTo>
                  <a:pt x="66520" y="77220"/>
                </a:lnTo>
                <a:lnTo>
                  <a:pt x="66590" y="77530"/>
                </a:lnTo>
                <a:lnTo>
                  <a:pt x="66540" y="77610"/>
                </a:lnTo>
                <a:lnTo>
                  <a:pt x="66470" y="77790"/>
                </a:lnTo>
                <a:lnTo>
                  <a:pt x="66420" y="77850"/>
                </a:lnTo>
                <a:lnTo>
                  <a:pt x="66360" y="77880"/>
                </a:lnTo>
                <a:lnTo>
                  <a:pt x="66260" y="77850"/>
                </a:lnTo>
                <a:lnTo>
                  <a:pt x="66090" y="77760"/>
                </a:lnTo>
                <a:lnTo>
                  <a:pt x="65970" y="77750"/>
                </a:lnTo>
                <a:lnTo>
                  <a:pt x="65220" y="77770"/>
                </a:lnTo>
                <a:lnTo>
                  <a:pt x="65100" y="77790"/>
                </a:lnTo>
                <a:lnTo>
                  <a:pt x="64950" y="77860"/>
                </a:lnTo>
                <a:lnTo>
                  <a:pt x="64870" y="77940"/>
                </a:lnTo>
                <a:lnTo>
                  <a:pt x="64820" y="78010"/>
                </a:lnTo>
                <a:lnTo>
                  <a:pt x="64790" y="78110"/>
                </a:lnTo>
                <a:lnTo>
                  <a:pt x="64790" y="78220"/>
                </a:lnTo>
                <a:lnTo>
                  <a:pt x="64800" y="78320"/>
                </a:lnTo>
                <a:lnTo>
                  <a:pt x="64830" y="78420"/>
                </a:lnTo>
                <a:lnTo>
                  <a:pt x="64920" y="78570"/>
                </a:lnTo>
                <a:lnTo>
                  <a:pt x="64940" y="78640"/>
                </a:lnTo>
                <a:lnTo>
                  <a:pt x="64920" y="78700"/>
                </a:lnTo>
                <a:lnTo>
                  <a:pt x="64850" y="78770"/>
                </a:lnTo>
                <a:lnTo>
                  <a:pt x="64740" y="78870"/>
                </a:lnTo>
                <a:lnTo>
                  <a:pt x="64590" y="78980"/>
                </a:lnTo>
                <a:lnTo>
                  <a:pt x="64420" y="79070"/>
                </a:lnTo>
                <a:lnTo>
                  <a:pt x="64240" y="79140"/>
                </a:lnTo>
                <a:lnTo>
                  <a:pt x="63990" y="79180"/>
                </a:lnTo>
                <a:lnTo>
                  <a:pt x="63840" y="79220"/>
                </a:lnTo>
                <a:lnTo>
                  <a:pt x="63720" y="79300"/>
                </a:lnTo>
                <a:lnTo>
                  <a:pt x="63640" y="79390"/>
                </a:lnTo>
                <a:lnTo>
                  <a:pt x="63490" y="79600"/>
                </a:lnTo>
                <a:lnTo>
                  <a:pt x="63400" y="79670"/>
                </a:lnTo>
                <a:lnTo>
                  <a:pt x="63330" y="79690"/>
                </a:lnTo>
                <a:lnTo>
                  <a:pt x="63280" y="79680"/>
                </a:lnTo>
                <a:lnTo>
                  <a:pt x="63250" y="79650"/>
                </a:lnTo>
                <a:lnTo>
                  <a:pt x="63250" y="79610"/>
                </a:lnTo>
                <a:lnTo>
                  <a:pt x="63260" y="79560"/>
                </a:lnTo>
                <a:lnTo>
                  <a:pt x="63270" y="79450"/>
                </a:lnTo>
                <a:lnTo>
                  <a:pt x="63270" y="79360"/>
                </a:lnTo>
                <a:lnTo>
                  <a:pt x="63250" y="79290"/>
                </a:lnTo>
                <a:lnTo>
                  <a:pt x="63210" y="79210"/>
                </a:lnTo>
                <a:lnTo>
                  <a:pt x="63130" y="79150"/>
                </a:lnTo>
                <a:lnTo>
                  <a:pt x="63000" y="79100"/>
                </a:lnTo>
                <a:lnTo>
                  <a:pt x="61510" y="79020"/>
                </a:lnTo>
                <a:lnTo>
                  <a:pt x="61330" y="79000"/>
                </a:lnTo>
                <a:lnTo>
                  <a:pt x="61130" y="78940"/>
                </a:lnTo>
                <a:lnTo>
                  <a:pt x="60920" y="78840"/>
                </a:lnTo>
                <a:lnTo>
                  <a:pt x="60640" y="78740"/>
                </a:lnTo>
                <a:lnTo>
                  <a:pt x="60160" y="78500"/>
                </a:lnTo>
                <a:lnTo>
                  <a:pt x="59900" y="78470"/>
                </a:lnTo>
                <a:lnTo>
                  <a:pt x="59810" y="78470"/>
                </a:lnTo>
                <a:lnTo>
                  <a:pt x="59740" y="78450"/>
                </a:lnTo>
                <a:lnTo>
                  <a:pt x="59700" y="78410"/>
                </a:lnTo>
                <a:lnTo>
                  <a:pt x="59670" y="78330"/>
                </a:lnTo>
                <a:lnTo>
                  <a:pt x="59660" y="78260"/>
                </a:lnTo>
                <a:lnTo>
                  <a:pt x="59680" y="78210"/>
                </a:lnTo>
                <a:lnTo>
                  <a:pt x="59700" y="78180"/>
                </a:lnTo>
                <a:lnTo>
                  <a:pt x="59760" y="78130"/>
                </a:lnTo>
                <a:lnTo>
                  <a:pt x="59780" y="78100"/>
                </a:lnTo>
                <a:lnTo>
                  <a:pt x="59780" y="78070"/>
                </a:lnTo>
                <a:lnTo>
                  <a:pt x="59760" y="78020"/>
                </a:lnTo>
                <a:lnTo>
                  <a:pt x="59700" y="77970"/>
                </a:lnTo>
                <a:lnTo>
                  <a:pt x="59580" y="77930"/>
                </a:lnTo>
                <a:lnTo>
                  <a:pt x="59460" y="77900"/>
                </a:lnTo>
                <a:lnTo>
                  <a:pt x="59400" y="77880"/>
                </a:lnTo>
                <a:lnTo>
                  <a:pt x="59360" y="77830"/>
                </a:lnTo>
                <a:lnTo>
                  <a:pt x="59360" y="77780"/>
                </a:lnTo>
                <a:lnTo>
                  <a:pt x="59360" y="77670"/>
                </a:lnTo>
                <a:lnTo>
                  <a:pt x="59360" y="77630"/>
                </a:lnTo>
                <a:lnTo>
                  <a:pt x="59350" y="77600"/>
                </a:lnTo>
                <a:lnTo>
                  <a:pt x="59340" y="77570"/>
                </a:lnTo>
                <a:lnTo>
                  <a:pt x="59310" y="77550"/>
                </a:lnTo>
                <a:lnTo>
                  <a:pt x="59260" y="77550"/>
                </a:lnTo>
                <a:lnTo>
                  <a:pt x="59100" y="77550"/>
                </a:lnTo>
                <a:lnTo>
                  <a:pt x="58870" y="77510"/>
                </a:lnTo>
                <a:lnTo>
                  <a:pt x="58870" y="77400"/>
                </a:lnTo>
                <a:lnTo>
                  <a:pt x="58840" y="77340"/>
                </a:lnTo>
                <a:lnTo>
                  <a:pt x="58800" y="77260"/>
                </a:lnTo>
                <a:lnTo>
                  <a:pt x="58710" y="77140"/>
                </a:lnTo>
                <a:lnTo>
                  <a:pt x="58710" y="77070"/>
                </a:lnTo>
                <a:lnTo>
                  <a:pt x="58730" y="76980"/>
                </a:lnTo>
                <a:lnTo>
                  <a:pt x="58840" y="76750"/>
                </a:lnTo>
                <a:lnTo>
                  <a:pt x="58930" y="76660"/>
                </a:lnTo>
                <a:lnTo>
                  <a:pt x="58980" y="76600"/>
                </a:lnTo>
                <a:lnTo>
                  <a:pt x="59350" y="7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