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Lào Cai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Lào C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960" y="15040"/>
                </a:moveTo>
                <a:lnTo>
                  <a:pt x="38790" y="15090"/>
                </a:lnTo>
                <a:lnTo>
                  <a:pt x="38680" y="15110"/>
                </a:lnTo>
                <a:lnTo>
                  <a:pt x="38550" y="15060"/>
                </a:lnTo>
                <a:lnTo>
                  <a:pt x="38430" y="14950"/>
                </a:lnTo>
                <a:lnTo>
                  <a:pt x="37700" y="14140"/>
                </a:lnTo>
                <a:lnTo>
                  <a:pt x="37580" y="13930"/>
                </a:lnTo>
                <a:lnTo>
                  <a:pt x="37330" y="13240"/>
                </a:lnTo>
                <a:lnTo>
                  <a:pt x="37250" y="13110"/>
                </a:lnTo>
                <a:lnTo>
                  <a:pt x="37150" y="13030"/>
                </a:lnTo>
                <a:lnTo>
                  <a:pt x="37080" y="13000"/>
                </a:lnTo>
                <a:lnTo>
                  <a:pt x="36860" y="13050"/>
                </a:lnTo>
                <a:lnTo>
                  <a:pt x="36960" y="12510"/>
                </a:lnTo>
                <a:lnTo>
                  <a:pt x="37000" y="12410"/>
                </a:lnTo>
                <a:lnTo>
                  <a:pt x="37050" y="12300"/>
                </a:lnTo>
                <a:lnTo>
                  <a:pt x="37170" y="12120"/>
                </a:lnTo>
                <a:lnTo>
                  <a:pt x="37250" y="12040"/>
                </a:lnTo>
                <a:lnTo>
                  <a:pt x="37330" y="11980"/>
                </a:lnTo>
                <a:lnTo>
                  <a:pt x="37630" y="11890"/>
                </a:lnTo>
                <a:lnTo>
                  <a:pt x="37710" y="11840"/>
                </a:lnTo>
                <a:lnTo>
                  <a:pt x="37790" y="11760"/>
                </a:lnTo>
                <a:lnTo>
                  <a:pt x="38050" y="11430"/>
                </a:lnTo>
                <a:lnTo>
                  <a:pt x="38180" y="11180"/>
                </a:lnTo>
                <a:lnTo>
                  <a:pt x="38220" y="11070"/>
                </a:lnTo>
                <a:lnTo>
                  <a:pt x="38230" y="10950"/>
                </a:lnTo>
                <a:lnTo>
                  <a:pt x="38190" y="10840"/>
                </a:lnTo>
                <a:lnTo>
                  <a:pt x="38100" y="10720"/>
                </a:lnTo>
                <a:lnTo>
                  <a:pt x="37910" y="10590"/>
                </a:lnTo>
                <a:lnTo>
                  <a:pt x="37770" y="10560"/>
                </a:lnTo>
                <a:lnTo>
                  <a:pt x="37650" y="10560"/>
                </a:lnTo>
                <a:lnTo>
                  <a:pt x="37550" y="10590"/>
                </a:lnTo>
                <a:lnTo>
                  <a:pt x="37450" y="10610"/>
                </a:lnTo>
                <a:lnTo>
                  <a:pt x="37350" y="10610"/>
                </a:lnTo>
                <a:lnTo>
                  <a:pt x="37240" y="10570"/>
                </a:lnTo>
                <a:lnTo>
                  <a:pt x="37120" y="10500"/>
                </a:lnTo>
                <a:lnTo>
                  <a:pt x="36970" y="10390"/>
                </a:lnTo>
                <a:lnTo>
                  <a:pt x="36910" y="10290"/>
                </a:lnTo>
                <a:lnTo>
                  <a:pt x="36910" y="10190"/>
                </a:lnTo>
                <a:lnTo>
                  <a:pt x="36970" y="10120"/>
                </a:lnTo>
                <a:lnTo>
                  <a:pt x="37040" y="10050"/>
                </a:lnTo>
                <a:lnTo>
                  <a:pt x="37100" y="9970"/>
                </a:lnTo>
                <a:lnTo>
                  <a:pt x="37120" y="9870"/>
                </a:lnTo>
                <a:lnTo>
                  <a:pt x="37100" y="9730"/>
                </a:lnTo>
                <a:lnTo>
                  <a:pt x="37060" y="9580"/>
                </a:lnTo>
                <a:lnTo>
                  <a:pt x="36880" y="9240"/>
                </a:lnTo>
                <a:lnTo>
                  <a:pt x="36820" y="9200"/>
                </a:lnTo>
                <a:lnTo>
                  <a:pt x="36820" y="9190"/>
                </a:lnTo>
                <a:lnTo>
                  <a:pt x="36870" y="9180"/>
                </a:lnTo>
                <a:lnTo>
                  <a:pt x="36910" y="9080"/>
                </a:lnTo>
                <a:lnTo>
                  <a:pt x="36920" y="9060"/>
                </a:lnTo>
                <a:lnTo>
                  <a:pt x="36910" y="9010"/>
                </a:lnTo>
                <a:lnTo>
                  <a:pt x="36840" y="8920"/>
                </a:lnTo>
                <a:lnTo>
                  <a:pt x="36830" y="8890"/>
                </a:lnTo>
                <a:lnTo>
                  <a:pt x="36840" y="8880"/>
                </a:lnTo>
                <a:lnTo>
                  <a:pt x="36840" y="8870"/>
                </a:lnTo>
                <a:lnTo>
                  <a:pt x="36840" y="8850"/>
                </a:lnTo>
                <a:lnTo>
                  <a:pt x="36820" y="8820"/>
                </a:lnTo>
                <a:lnTo>
                  <a:pt x="36830" y="8770"/>
                </a:lnTo>
                <a:lnTo>
                  <a:pt x="36850" y="8750"/>
                </a:lnTo>
                <a:lnTo>
                  <a:pt x="36870" y="8740"/>
                </a:lnTo>
                <a:lnTo>
                  <a:pt x="36880" y="8700"/>
                </a:lnTo>
                <a:lnTo>
                  <a:pt x="36910" y="8650"/>
                </a:lnTo>
                <a:lnTo>
                  <a:pt x="36950" y="8600"/>
                </a:lnTo>
                <a:lnTo>
                  <a:pt x="36980" y="8590"/>
                </a:lnTo>
                <a:lnTo>
                  <a:pt x="37040" y="8460"/>
                </a:lnTo>
                <a:lnTo>
                  <a:pt x="37090" y="8410"/>
                </a:lnTo>
                <a:lnTo>
                  <a:pt x="37090" y="8400"/>
                </a:lnTo>
                <a:lnTo>
                  <a:pt x="37130" y="8350"/>
                </a:lnTo>
                <a:lnTo>
                  <a:pt x="37170" y="8330"/>
                </a:lnTo>
                <a:lnTo>
                  <a:pt x="37150" y="8280"/>
                </a:lnTo>
                <a:lnTo>
                  <a:pt x="37150" y="8270"/>
                </a:lnTo>
                <a:lnTo>
                  <a:pt x="37170" y="8260"/>
                </a:lnTo>
                <a:lnTo>
                  <a:pt x="37180" y="8260"/>
                </a:lnTo>
                <a:lnTo>
                  <a:pt x="37210" y="8240"/>
                </a:lnTo>
                <a:lnTo>
                  <a:pt x="37230" y="8230"/>
                </a:lnTo>
                <a:lnTo>
                  <a:pt x="37230" y="8250"/>
                </a:lnTo>
                <a:lnTo>
                  <a:pt x="37240" y="8250"/>
                </a:lnTo>
                <a:lnTo>
                  <a:pt x="37240" y="8240"/>
                </a:lnTo>
                <a:lnTo>
                  <a:pt x="37250" y="8230"/>
                </a:lnTo>
                <a:lnTo>
                  <a:pt x="37260" y="8210"/>
                </a:lnTo>
                <a:lnTo>
                  <a:pt x="37310" y="8180"/>
                </a:lnTo>
                <a:lnTo>
                  <a:pt x="37370" y="8230"/>
                </a:lnTo>
                <a:lnTo>
                  <a:pt x="37390" y="8230"/>
                </a:lnTo>
                <a:lnTo>
                  <a:pt x="37420" y="8260"/>
                </a:lnTo>
                <a:lnTo>
                  <a:pt x="37420" y="8280"/>
                </a:lnTo>
                <a:lnTo>
                  <a:pt x="37530" y="8390"/>
                </a:lnTo>
                <a:lnTo>
                  <a:pt x="37790" y="8700"/>
                </a:lnTo>
                <a:lnTo>
                  <a:pt x="38190" y="9070"/>
                </a:lnTo>
                <a:lnTo>
                  <a:pt x="38250" y="9140"/>
                </a:lnTo>
                <a:lnTo>
                  <a:pt x="38280" y="9200"/>
                </a:lnTo>
                <a:lnTo>
                  <a:pt x="38400" y="9390"/>
                </a:lnTo>
                <a:lnTo>
                  <a:pt x="38430" y="9430"/>
                </a:lnTo>
                <a:lnTo>
                  <a:pt x="38480" y="9450"/>
                </a:lnTo>
                <a:lnTo>
                  <a:pt x="38610" y="9600"/>
                </a:lnTo>
                <a:lnTo>
                  <a:pt x="38650" y="9610"/>
                </a:lnTo>
                <a:lnTo>
                  <a:pt x="38740" y="9620"/>
                </a:lnTo>
                <a:lnTo>
                  <a:pt x="38780" y="9640"/>
                </a:lnTo>
                <a:lnTo>
                  <a:pt x="38830" y="9710"/>
                </a:lnTo>
                <a:lnTo>
                  <a:pt x="38910" y="9870"/>
                </a:lnTo>
                <a:lnTo>
                  <a:pt x="38960" y="9900"/>
                </a:lnTo>
                <a:lnTo>
                  <a:pt x="39050" y="9920"/>
                </a:lnTo>
                <a:lnTo>
                  <a:pt x="39110" y="9980"/>
                </a:lnTo>
                <a:lnTo>
                  <a:pt x="39160" y="10040"/>
                </a:lnTo>
                <a:lnTo>
                  <a:pt x="39200" y="10010"/>
                </a:lnTo>
                <a:lnTo>
                  <a:pt x="39200" y="10020"/>
                </a:lnTo>
                <a:lnTo>
                  <a:pt x="39220" y="10010"/>
                </a:lnTo>
                <a:lnTo>
                  <a:pt x="39230" y="10010"/>
                </a:lnTo>
                <a:lnTo>
                  <a:pt x="39230" y="10040"/>
                </a:lnTo>
                <a:lnTo>
                  <a:pt x="39250" y="10040"/>
                </a:lnTo>
                <a:lnTo>
                  <a:pt x="39290" y="10030"/>
                </a:lnTo>
                <a:lnTo>
                  <a:pt x="39330" y="9990"/>
                </a:lnTo>
                <a:lnTo>
                  <a:pt x="39340" y="9960"/>
                </a:lnTo>
                <a:lnTo>
                  <a:pt x="39380" y="9960"/>
                </a:lnTo>
                <a:lnTo>
                  <a:pt x="39390" y="9890"/>
                </a:lnTo>
                <a:lnTo>
                  <a:pt x="39420" y="9700"/>
                </a:lnTo>
                <a:lnTo>
                  <a:pt x="39470" y="9630"/>
                </a:lnTo>
                <a:lnTo>
                  <a:pt x="39460" y="9620"/>
                </a:lnTo>
                <a:lnTo>
                  <a:pt x="39430" y="9600"/>
                </a:lnTo>
                <a:lnTo>
                  <a:pt x="39460" y="9580"/>
                </a:lnTo>
                <a:lnTo>
                  <a:pt x="39490" y="9580"/>
                </a:lnTo>
                <a:lnTo>
                  <a:pt x="39480" y="9550"/>
                </a:lnTo>
                <a:lnTo>
                  <a:pt x="39480" y="9520"/>
                </a:lnTo>
                <a:lnTo>
                  <a:pt x="39490" y="9490"/>
                </a:lnTo>
                <a:lnTo>
                  <a:pt x="39520" y="9420"/>
                </a:lnTo>
                <a:lnTo>
                  <a:pt x="39540" y="9400"/>
                </a:lnTo>
                <a:lnTo>
                  <a:pt x="39560" y="9310"/>
                </a:lnTo>
                <a:lnTo>
                  <a:pt x="39580" y="9270"/>
                </a:lnTo>
                <a:lnTo>
                  <a:pt x="39600" y="9200"/>
                </a:lnTo>
                <a:lnTo>
                  <a:pt x="39600" y="9170"/>
                </a:lnTo>
                <a:lnTo>
                  <a:pt x="39590" y="9120"/>
                </a:lnTo>
                <a:lnTo>
                  <a:pt x="39600" y="9100"/>
                </a:lnTo>
                <a:lnTo>
                  <a:pt x="39530" y="9020"/>
                </a:lnTo>
                <a:lnTo>
                  <a:pt x="39580" y="8890"/>
                </a:lnTo>
                <a:lnTo>
                  <a:pt x="39570" y="8840"/>
                </a:lnTo>
                <a:lnTo>
                  <a:pt x="39600" y="8820"/>
                </a:lnTo>
                <a:lnTo>
                  <a:pt x="39590" y="8750"/>
                </a:lnTo>
                <a:lnTo>
                  <a:pt x="39650" y="8610"/>
                </a:lnTo>
                <a:lnTo>
                  <a:pt x="39680" y="8590"/>
                </a:lnTo>
                <a:lnTo>
                  <a:pt x="39680" y="8580"/>
                </a:lnTo>
                <a:lnTo>
                  <a:pt x="39710" y="8560"/>
                </a:lnTo>
                <a:lnTo>
                  <a:pt x="39720" y="8540"/>
                </a:lnTo>
                <a:lnTo>
                  <a:pt x="39770" y="8510"/>
                </a:lnTo>
                <a:lnTo>
                  <a:pt x="39790" y="8460"/>
                </a:lnTo>
                <a:lnTo>
                  <a:pt x="39820" y="8430"/>
                </a:lnTo>
                <a:lnTo>
                  <a:pt x="39850" y="8410"/>
                </a:lnTo>
                <a:lnTo>
                  <a:pt x="39900" y="8340"/>
                </a:lnTo>
                <a:lnTo>
                  <a:pt x="39960" y="8260"/>
                </a:lnTo>
                <a:lnTo>
                  <a:pt x="39970" y="8240"/>
                </a:lnTo>
                <a:lnTo>
                  <a:pt x="39990" y="8210"/>
                </a:lnTo>
                <a:lnTo>
                  <a:pt x="40000" y="8200"/>
                </a:lnTo>
                <a:lnTo>
                  <a:pt x="40150" y="8190"/>
                </a:lnTo>
                <a:lnTo>
                  <a:pt x="40650" y="8010"/>
                </a:lnTo>
                <a:lnTo>
                  <a:pt x="40820" y="8010"/>
                </a:lnTo>
                <a:lnTo>
                  <a:pt x="40770" y="8140"/>
                </a:lnTo>
                <a:lnTo>
                  <a:pt x="40740" y="8270"/>
                </a:lnTo>
                <a:lnTo>
                  <a:pt x="40750" y="8410"/>
                </a:lnTo>
                <a:lnTo>
                  <a:pt x="40790" y="8540"/>
                </a:lnTo>
                <a:lnTo>
                  <a:pt x="40870" y="8630"/>
                </a:lnTo>
                <a:lnTo>
                  <a:pt x="41190" y="8780"/>
                </a:lnTo>
                <a:lnTo>
                  <a:pt x="41310" y="8850"/>
                </a:lnTo>
                <a:lnTo>
                  <a:pt x="41400" y="8890"/>
                </a:lnTo>
                <a:lnTo>
                  <a:pt x="41490" y="8880"/>
                </a:lnTo>
                <a:lnTo>
                  <a:pt x="41530" y="8850"/>
                </a:lnTo>
                <a:lnTo>
                  <a:pt x="41530" y="8890"/>
                </a:lnTo>
                <a:lnTo>
                  <a:pt x="41540" y="8970"/>
                </a:lnTo>
                <a:lnTo>
                  <a:pt x="41580" y="9010"/>
                </a:lnTo>
                <a:lnTo>
                  <a:pt x="41640" y="9050"/>
                </a:lnTo>
                <a:lnTo>
                  <a:pt x="41820" y="9080"/>
                </a:lnTo>
                <a:lnTo>
                  <a:pt x="41880" y="9120"/>
                </a:lnTo>
                <a:lnTo>
                  <a:pt x="41930" y="9160"/>
                </a:lnTo>
                <a:lnTo>
                  <a:pt x="41960" y="9220"/>
                </a:lnTo>
                <a:lnTo>
                  <a:pt x="42180" y="9490"/>
                </a:lnTo>
                <a:lnTo>
                  <a:pt x="42220" y="9550"/>
                </a:lnTo>
                <a:lnTo>
                  <a:pt x="42220" y="9590"/>
                </a:lnTo>
                <a:lnTo>
                  <a:pt x="42200" y="9620"/>
                </a:lnTo>
                <a:lnTo>
                  <a:pt x="42160" y="9620"/>
                </a:lnTo>
                <a:lnTo>
                  <a:pt x="42050" y="9620"/>
                </a:lnTo>
                <a:lnTo>
                  <a:pt x="42000" y="9660"/>
                </a:lnTo>
                <a:lnTo>
                  <a:pt x="41990" y="9740"/>
                </a:lnTo>
                <a:lnTo>
                  <a:pt x="42020" y="9920"/>
                </a:lnTo>
                <a:lnTo>
                  <a:pt x="42100" y="10080"/>
                </a:lnTo>
                <a:lnTo>
                  <a:pt x="42130" y="10200"/>
                </a:lnTo>
                <a:lnTo>
                  <a:pt x="42140" y="10290"/>
                </a:lnTo>
                <a:lnTo>
                  <a:pt x="42140" y="10480"/>
                </a:lnTo>
                <a:lnTo>
                  <a:pt x="42170" y="10600"/>
                </a:lnTo>
                <a:lnTo>
                  <a:pt x="42240" y="10690"/>
                </a:lnTo>
                <a:lnTo>
                  <a:pt x="42440" y="10810"/>
                </a:lnTo>
                <a:lnTo>
                  <a:pt x="42640" y="10900"/>
                </a:lnTo>
                <a:lnTo>
                  <a:pt x="42730" y="10960"/>
                </a:lnTo>
                <a:lnTo>
                  <a:pt x="42810" y="11040"/>
                </a:lnTo>
                <a:lnTo>
                  <a:pt x="42900" y="11150"/>
                </a:lnTo>
                <a:lnTo>
                  <a:pt x="42940" y="11260"/>
                </a:lnTo>
                <a:lnTo>
                  <a:pt x="42940" y="11370"/>
                </a:lnTo>
                <a:lnTo>
                  <a:pt x="42890" y="11560"/>
                </a:lnTo>
                <a:lnTo>
                  <a:pt x="42880" y="11650"/>
                </a:lnTo>
                <a:lnTo>
                  <a:pt x="42890" y="11740"/>
                </a:lnTo>
                <a:lnTo>
                  <a:pt x="42920" y="11780"/>
                </a:lnTo>
                <a:lnTo>
                  <a:pt x="42960" y="11780"/>
                </a:lnTo>
                <a:lnTo>
                  <a:pt x="43000" y="11750"/>
                </a:lnTo>
                <a:lnTo>
                  <a:pt x="43100" y="11620"/>
                </a:lnTo>
                <a:lnTo>
                  <a:pt x="43120" y="11820"/>
                </a:lnTo>
                <a:lnTo>
                  <a:pt x="43200" y="12010"/>
                </a:lnTo>
                <a:lnTo>
                  <a:pt x="43210" y="12100"/>
                </a:lnTo>
                <a:lnTo>
                  <a:pt x="43200" y="12170"/>
                </a:lnTo>
                <a:lnTo>
                  <a:pt x="43150" y="12200"/>
                </a:lnTo>
                <a:lnTo>
                  <a:pt x="43070" y="12230"/>
                </a:lnTo>
                <a:lnTo>
                  <a:pt x="42980" y="12280"/>
                </a:lnTo>
                <a:lnTo>
                  <a:pt x="42900" y="12380"/>
                </a:lnTo>
                <a:lnTo>
                  <a:pt x="42800" y="12540"/>
                </a:lnTo>
                <a:lnTo>
                  <a:pt x="42730" y="12630"/>
                </a:lnTo>
                <a:lnTo>
                  <a:pt x="42660" y="12650"/>
                </a:lnTo>
                <a:lnTo>
                  <a:pt x="42590" y="12630"/>
                </a:lnTo>
                <a:lnTo>
                  <a:pt x="42190" y="12350"/>
                </a:lnTo>
                <a:lnTo>
                  <a:pt x="42060" y="12320"/>
                </a:lnTo>
                <a:lnTo>
                  <a:pt x="41930" y="12320"/>
                </a:lnTo>
                <a:lnTo>
                  <a:pt x="41750" y="12410"/>
                </a:lnTo>
                <a:lnTo>
                  <a:pt x="41660" y="12520"/>
                </a:lnTo>
                <a:lnTo>
                  <a:pt x="41640" y="12630"/>
                </a:lnTo>
                <a:lnTo>
                  <a:pt x="41690" y="12760"/>
                </a:lnTo>
                <a:lnTo>
                  <a:pt x="41930" y="13200"/>
                </a:lnTo>
                <a:lnTo>
                  <a:pt x="41990" y="13330"/>
                </a:lnTo>
                <a:lnTo>
                  <a:pt x="42010" y="13450"/>
                </a:lnTo>
                <a:lnTo>
                  <a:pt x="42010" y="13560"/>
                </a:lnTo>
                <a:lnTo>
                  <a:pt x="41960" y="13680"/>
                </a:lnTo>
                <a:lnTo>
                  <a:pt x="41900" y="13780"/>
                </a:lnTo>
                <a:lnTo>
                  <a:pt x="41810" y="13860"/>
                </a:lnTo>
                <a:lnTo>
                  <a:pt x="41720" y="13900"/>
                </a:lnTo>
                <a:lnTo>
                  <a:pt x="41600" y="13900"/>
                </a:lnTo>
                <a:lnTo>
                  <a:pt x="41460" y="13860"/>
                </a:lnTo>
                <a:lnTo>
                  <a:pt x="40970" y="13630"/>
                </a:lnTo>
                <a:lnTo>
                  <a:pt x="40830" y="13540"/>
                </a:lnTo>
                <a:lnTo>
                  <a:pt x="40760" y="13510"/>
                </a:lnTo>
                <a:lnTo>
                  <a:pt x="40710" y="13530"/>
                </a:lnTo>
                <a:lnTo>
                  <a:pt x="40700" y="13580"/>
                </a:lnTo>
                <a:lnTo>
                  <a:pt x="40710" y="13650"/>
                </a:lnTo>
                <a:lnTo>
                  <a:pt x="40700" y="13740"/>
                </a:lnTo>
                <a:lnTo>
                  <a:pt x="40670" y="13840"/>
                </a:lnTo>
                <a:lnTo>
                  <a:pt x="40610" y="13950"/>
                </a:lnTo>
                <a:lnTo>
                  <a:pt x="40560" y="13980"/>
                </a:lnTo>
                <a:lnTo>
                  <a:pt x="40500" y="13970"/>
                </a:lnTo>
                <a:lnTo>
                  <a:pt x="40440" y="13910"/>
                </a:lnTo>
                <a:lnTo>
                  <a:pt x="40370" y="13860"/>
                </a:lnTo>
                <a:lnTo>
                  <a:pt x="40280" y="13820"/>
                </a:lnTo>
                <a:lnTo>
                  <a:pt x="40180" y="13800"/>
                </a:lnTo>
                <a:lnTo>
                  <a:pt x="39930" y="13780"/>
                </a:lnTo>
                <a:lnTo>
                  <a:pt x="39810" y="13760"/>
                </a:lnTo>
                <a:lnTo>
                  <a:pt x="39700" y="13720"/>
                </a:lnTo>
                <a:lnTo>
                  <a:pt x="39600" y="13650"/>
                </a:lnTo>
                <a:lnTo>
                  <a:pt x="39430" y="13480"/>
                </a:lnTo>
                <a:lnTo>
                  <a:pt x="39360" y="13430"/>
                </a:lnTo>
                <a:lnTo>
                  <a:pt x="39300" y="13420"/>
                </a:lnTo>
                <a:lnTo>
                  <a:pt x="39260" y="13460"/>
                </a:lnTo>
                <a:lnTo>
                  <a:pt x="39160" y="13730"/>
                </a:lnTo>
                <a:lnTo>
                  <a:pt x="39040" y="13920"/>
                </a:lnTo>
                <a:lnTo>
                  <a:pt x="38940" y="14030"/>
                </a:lnTo>
                <a:lnTo>
                  <a:pt x="38890" y="14090"/>
                </a:lnTo>
                <a:lnTo>
                  <a:pt x="38880" y="14140"/>
                </a:lnTo>
                <a:lnTo>
                  <a:pt x="38890" y="14190"/>
                </a:lnTo>
                <a:lnTo>
                  <a:pt x="39080" y="14500"/>
                </a:lnTo>
                <a:lnTo>
                  <a:pt x="39120" y="14580"/>
                </a:lnTo>
                <a:lnTo>
                  <a:pt x="39130" y="14660"/>
                </a:lnTo>
                <a:lnTo>
                  <a:pt x="39110" y="14750"/>
                </a:lnTo>
                <a:lnTo>
                  <a:pt x="39030" y="14920"/>
                </a:lnTo>
                <a:lnTo>
                  <a:pt x="38960" y="15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