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Long 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Long 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70" y="81090"/>
                </a:moveTo>
                <a:lnTo>
                  <a:pt x="52220" y="81130"/>
                </a:lnTo>
                <a:lnTo>
                  <a:pt x="52280" y="81140"/>
                </a:lnTo>
                <a:lnTo>
                  <a:pt x="52360" y="81150"/>
                </a:lnTo>
                <a:lnTo>
                  <a:pt x="52850" y="81000"/>
                </a:lnTo>
                <a:lnTo>
                  <a:pt x="52890" y="80960"/>
                </a:lnTo>
                <a:lnTo>
                  <a:pt x="52910" y="80920"/>
                </a:lnTo>
                <a:lnTo>
                  <a:pt x="52900" y="80860"/>
                </a:lnTo>
                <a:lnTo>
                  <a:pt x="52900" y="80820"/>
                </a:lnTo>
                <a:lnTo>
                  <a:pt x="52910" y="80780"/>
                </a:lnTo>
                <a:lnTo>
                  <a:pt x="52950" y="80770"/>
                </a:lnTo>
                <a:lnTo>
                  <a:pt x="53030" y="80790"/>
                </a:lnTo>
                <a:lnTo>
                  <a:pt x="53110" y="80840"/>
                </a:lnTo>
                <a:lnTo>
                  <a:pt x="53310" y="81020"/>
                </a:lnTo>
                <a:lnTo>
                  <a:pt x="53500" y="81130"/>
                </a:lnTo>
                <a:lnTo>
                  <a:pt x="53740" y="81220"/>
                </a:lnTo>
                <a:lnTo>
                  <a:pt x="53870" y="81290"/>
                </a:lnTo>
                <a:lnTo>
                  <a:pt x="53980" y="81360"/>
                </a:lnTo>
                <a:lnTo>
                  <a:pt x="54090" y="81470"/>
                </a:lnTo>
                <a:lnTo>
                  <a:pt x="54180" y="81600"/>
                </a:lnTo>
                <a:lnTo>
                  <a:pt x="54260" y="81810"/>
                </a:lnTo>
                <a:lnTo>
                  <a:pt x="54270" y="81960"/>
                </a:lnTo>
                <a:lnTo>
                  <a:pt x="54250" y="82100"/>
                </a:lnTo>
                <a:lnTo>
                  <a:pt x="54130" y="82320"/>
                </a:lnTo>
                <a:lnTo>
                  <a:pt x="54090" y="82420"/>
                </a:lnTo>
                <a:lnTo>
                  <a:pt x="54080" y="82500"/>
                </a:lnTo>
                <a:lnTo>
                  <a:pt x="54140" y="82570"/>
                </a:lnTo>
                <a:lnTo>
                  <a:pt x="54250" y="82650"/>
                </a:lnTo>
                <a:lnTo>
                  <a:pt x="54500" y="82790"/>
                </a:lnTo>
                <a:lnTo>
                  <a:pt x="54760" y="82900"/>
                </a:lnTo>
                <a:lnTo>
                  <a:pt x="54830" y="82950"/>
                </a:lnTo>
                <a:lnTo>
                  <a:pt x="54910" y="83030"/>
                </a:lnTo>
                <a:lnTo>
                  <a:pt x="54970" y="83080"/>
                </a:lnTo>
                <a:lnTo>
                  <a:pt x="55050" y="83090"/>
                </a:lnTo>
                <a:lnTo>
                  <a:pt x="55100" y="83060"/>
                </a:lnTo>
                <a:lnTo>
                  <a:pt x="55160" y="83020"/>
                </a:lnTo>
                <a:lnTo>
                  <a:pt x="55210" y="82990"/>
                </a:lnTo>
                <a:lnTo>
                  <a:pt x="55280" y="82980"/>
                </a:lnTo>
                <a:lnTo>
                  <a:pt x="55350" y="83000"/>
                </a:lnTo>
                <a:lnTo>
                  <a:pt x="55440" y="83050"/>
                </a:lnTo>
                <a:lnTo>
                  <a:pt x="55510" y="83120"/>
                </a:lnTo>
                <a:lnTo>
                  <a:pt x="55550" y="83200"/>
                </a:lnTo>
                <a:lnTo>
                  <a:pt x="55540" y="83310"/>
                </a:lnTo>
                <a:lnTo>
                  <a:pt x="55520" y="83490"/>
                </a:lnTo>
                <a:lnTo>
                  <a:pt x="55520" y="83540"/>
                </a:lnTo>
                <a:lnTo>
                  <a:pt x="55550" y="83600"/>
                </a:lnTo>
                <a:lnTo>
                  <a:pt x="55530" y="83670"/>
                </a:lnTo>
                <a:lnTo>
                  <a:pt x="55490" y="83770"/>
                </a:lnTo>
                <a:lnTo>
                  <a:pt x="55410" y="83820"/>
                </a:lnTo>
                <a:lnTo>
                  <a:pt x="55220" y="83890"/>
                </a:lnTo>
                <a:lnTo>
                  <a:pt x="55130" y="83880"/>
                </a:lnTo>
                <a:lnTo>
                  <a:pt x="55070" y="83780"/>
                </a:lnTo>
                <a:lnTo>
                  <a:pt x="55030" y="83780"/>
                </a:lnTo>
                <a:lnTo>
                  <a:pt x="55050" y="83870"/>
                </a:lnTo>
                <a:lnTo>
                  <a:pt x="55070" y="83900"/>
                </a:lnTo>
                <a:lnTo>
                  <a:pt x="55110" y="83940"/>
                </a:lnTo>
                <a:lnTo>
                  <a:pt x="55040" y="83960"/>
                </a:lnTo>
                <a:lnTo>
                  <a:pt x="54980" y="83990"/>
                </a:lnTo>
                <a:lnTo>
                  <a:pt x="54930" y="84030"/>
                </a:lnTo>
                <a:lnTo>
                  <a:pt x="54880" y="84160"/>
                </a:lnTo>
                <a:lnTo>
                  <a:pt x="54820" y="84190"/>
                </a:lnTo>
                <a:lnTo>
                  <a:pt x="54740" y="84220"/>
                </a:lnTo>
                <a:lnTo>
                  <a:pt x="54670" y="84270"/>
                </a:lnTo>
                <a:lnTo>
                  <a:pt x="54670" y="84170"/>
                </a:lnTo>
                <a:lnTo>
                  <a:pt x="54660" y="84100"/>
                </a:lnTo>
                <a:lnTo>
                  <a:pt x="54630" y="84030"/>
                </a:lnTo>
                <a:lnTo>
                  <a:pt x="54580" y="83980"/>
                </a:lnTo>
                <a:lnTo>
                  <a:pt x="54600" y="84190"/>
                </a:lnTo>
                <a:lnTo>
                  <a:pt x="54620" y="84280"/>
                </a:lnTo>
                <a:lnTo>
                  <a:pt x="54690" y="84310"/>
                </a:lnTo>
                <a:lnTo>
                  <a:pt x="54790" y="84290"/>
                </a:lnTo>
                <a:lnTo>
                  <a:pt x="54750" y="84360"/>
                </a:lnTo>
                <a:lnTo>
                  <a:pt x="54610" y="84420"/>
                </a:lnTo>
                <a:lnTo>
                  <a:pt x="54360" y="84420"/>
                </a:lnTo>
                <a:lnTo>
                  <a:pt x="54190" y="84400"/>
                </a:lnTo>
                <a:lnTo>
                  <a:pt x="53910" y="84420"/>
                </a:lnTo>
                <a:lnTo>
                  <a:pt x="53830" y="84410"/>
                </a:lnTo>
                <a:lnTo>
                  <a:pt x="53780" y="84370"/>
                </a:lnTo>
                <a:lnTo>
                  <a:pt x="53770" y="84310"/>
                </a:lnTo>
                <a:lnTo>
                  <a:pt x="53780" y="84190"/>
                </a:lnTo>
                <a:lnTo>
                  <a:pt x="53780" y="84140"/>
                </a:lnTo>
                <a:lnTo>
                  <a:pt x="53760" y="84080"/>
                </a:lnTo>
                <a:lnTo>
                  <a:pt x="53710" y="84030"/>
                </a:lnTo>
                <a:lnTo>
                  <a:pt x="53610" y="83990"/>
                </a:lnTo>
                <a:lnTo>
                  <a:pt x="53450" y="83960"/>
                </a:lnTo>
                <a:lnTo>
                  <a:pt x="53350" y="83920"/>
                </a:lnTo>
                <a:lnTo>
                  <a:pt x="53270" y="83870"/>
                </a:lnTo>
                <a:lnTo>
                  <a:pt x="53020" y="83520"/>
                </a:lnTo>
                <a:lnTo>
                  <a:pt x="52940" y="83450"/>
                </a:lnTo>
                <a:lnTo>
                  <a:pt x="52870" y="83410"/>
                </a:lnTo>
                <a:lnTo>
                  <a:pt x="52770" y="83390"/>
                </a:lnTo>
                <a:lnTo>
                  <a:pt x="52150" y="83360"/>
                </a:lnTo>
                <a:lnTo>
                  <a:pt x="52030" y="83370"/>
                </a:lnTo>
                <a:lnTo>
                  <a:pt x="51920" y="83430"/>
                </a:lnTo>
                <a:lnTo>
                  <a:pt x="51810" y="83570"/>
                </a:lnTo>
                <a:lnTo>
                  <a:pt x="51750" y="83620"/>
                </a:lnTo>
                <a:lnTo>
                  <a:pt x="51630" y="83650"/>
                </a:lnTo>
                <a:lnTo>
                  <a:pt x="51470" y="83650"/>
                </a:lnTo>
                <a:lnTo>
                  <a:pt x="51180" y="83600"/>
                </a:lnTo>
                <a:lnTo>
                  <a:pt x="50950" y="83590"/>
                </a:lnTo>
                <a:lnTo>
                  <a:pt x="50720" y="83510"/>
                </a:lnTo>
                <a:lnTo>
                  <a:pt x="50380" y="83260"/>
                </a:lnTo>
                <a:lnTo>
                  <a:pt x="49130" y="82080"/>
                </a:lnTo>
                <a:lnTo>
                  <a:pt x="48760" y="81630"/>
                </a:lnTo>
                <a:lnTo>
                  <a:pt x="48670" y="81540"/>
                </a:lnTo>
                <a:lnTo>
                  <a:pt x="48510" y="81440"/>
                </a:lnTo>
                <a:lnTo>
                  <a:pt x="48450" y="81390"/>
                </a:lnTo>
                <a:lnTo>
                  <a:pt x="48400" y="81350"/>
                </a:lnTo>
                <a:lnTo>
                  <a:pt x="48390" y="81310"/>
                </a:lnTo>
                <a:lnTo>
                  <a:pt x="48370" y="81240"/>
                </a:lnTo>
                <a:lnTo>
                  <a:pt x="48370" y="81210"/>
                </a:lnTo>
                <a:lnTo>
                  <a:pt x="48390" y="81210"/>
                </a:lnTo>
                <a:lnTo>
                  <a:pt x="48420" y="81200"/>
                </a:lnTo>
                <a:lnTo>
                  <a:pt x="48450" y="81200"/>
                </a:lnTo>
                <a:lnTo>
                  <a:pt x="48470" y="81190"/>
                </a:lnTo>
                <a:lnTo>
                  <a:pt x="48500" y="81180"/>
                </a:lnTo>
                <a:lnTo>
                  <a:pt x="48530" y="81160"/>
                </a:lnTo>
                <a:lnTo>
                  <a:pt x="48550" y="81160"/>
                </a:lnTo>
                <a:lnTo>
                  <a:pt x="48570" y="81150"/>
                </a:lnTo>
                <a:lnTo>
                  <a:pt x="48600" y="81150"/>
                </a:lnTo>
                <a:lnTo>
                  <a:pt x="48620" y="81140"/>
                </a:lnTo>
                <a:lnTo>
                  <a:pt x="48650" y="81140"/>
                </a:lnTo>
                <a:lnTo>
                  <a:pt x="48680" y="81130"/>
                </a:lnTo>
                <a:lnTo>
                  <a:pt x="48710" y="81130"/>
                </a:lnTo>
                <a:lnTo>
                  <a:pt x="48730" y="81120"/>
                </a:lnTo>
                <a:lnTo>
                  <a:pt x="48750" y="81110"/>
                </a:lnTo>
                <a:lnTo>
                  <a:pt x="48780" y="81110"/>
                </a:lnTo>
                <a:lnTo>
                  <a:pt x="48800" y="81100"/>
                </a:lnTo>
                <a:lnTo>
                  <a:pt x="48820" y="81100"/>
                </a:lnTo>
                <a:lnTo>
                  <a:pt x="48840" y="81090"/>
                </a:lnTo>
                <a:lnTo>
                  <a:pt x="48860" y="81080"/>
                </a:lnTo>
                <a:lnTo>
                  <a:pt x="48890" y="81070"/>
                </a:lnTo>
                <a:lnTo>
                  <a:pt x="48910" y="81060"/>
                </a:lnTo>
                <a:lnTo>
                  <a:pt x="48940" y="81060"/>
                </a:lnTo>
                <a:lnTo>
                  <a:pt x="48960" y="81050"/>
                </a:lnTo>
                <a:lnTo>
                  <a:pt x="48980" y="81050"/>
                </a:lnTo>
                <a:lnTo>
                  <a:pt x="49010" y="81040"/>
                </a:lnTo>
                <a:lnTo>
                  <a:pt x="49020" y="81030"/>
                </a:lnTo>
                <a:lnTo>
                  <a:pt x="49050" y="81030"/>
                </a:lnTo>
                <a:lnTo>
                  <a:pt x="49090" y="81020"/>
                </a:lnTo>
                <a:lnTo>
                  <a:pt x="49110" y="81010"/>
                </a:lnTo>
                <a:lnTo>
                  <a:pt x="49130" y="81010"/>
                </a:lnTo>
                <a:lnTo>
                  <a:pt x="49140" y="81010"/>
                </a:lnTo>
                <a:lnTo>
                  <a:pt x="49250" y="80930"/>
                </a:lnTo>
                <a:lnTo>
                  <a:pt x="49390" y="80850"/>
                </a:lnTo>
                <a:lnTo>
                  <a:pt x="49440" y="80840"/>
                </a:lnTo>
                <a:lnTo>
                  <a:pt x="49560" y="80800"/>
                </a:lnTo>
                <a:lnTo>
                  <a:pt x="49720" y="80820"/>
                </a:lnTo>
                <a:lnTo>
                  <a:pt x="49810" y="80930"/>
                </a:lnTo>
                <a:lnTo>
                  <a:pt x="49920" y="81120"/>
                </a:lnTo>
                <a:lnTo>
                  <a:pt x="50120" y="81390"/>
                </a:lnTo>
                <a:lnTo>
                  <a:pt x="50160" y="81490"/>
                </a:lnTo>
                <a:lnTo>
                  <a:pt x="50230" y="81690"/>
                </a:lnTo>
                <a:lnTo>
                  <a:pt x="50270" y="81780"/>
                </a:lnTo>
                <a:lnTo>
                  <a:pt x="50350" y="81880"/>
                </a:lnTo>
                <a:lnTo>
                  <a:pt x="50460" y="81940"/>
                </a:lnTo>
                <a:lnTo>
                  <a:pt x="50580" y="81940"/>
                </a:lnTo>
                <a:lnTo>
                  <a:pt x="50630" y="81880"/>
                </a:lnTo>
                <a:lnTo>
                  <a:pt x="50650" y="81860"/>
                </a:lnTo>
                <a:lnTo>
                  <a:pt x="50700" y="81760"/>
                </a:lnTo>
                <a:lnTo>
                  <a:pt x="50760" y="81630"/>
                </a:lnTo>
                <a:lnTo>
                  <a:pt x="50770" y="81530"/>
                </a:lnTo>
                <a:lnTo>
                  <a:pt x="50880" y="81630"/>
                </a:lnTo>
                <a:lnTo>
                  <a:pt x="50960" y="81690"/>
                </a:lnTo>
                <a:lnTo>
                  <a:pt x="51020" y="81760"/>
                </a:lnTo>
                <a:lnTo>
                  <a:pt x="51130" y="81880"/>
                </a:lnTo>
                <a:lnTo>
                  <a:pt x="51280" y="81990"/>
                </a:lnTo>
                <a:lnTo>
                  <a:pt x="51440" y="82080"/>
                </a:lnTo>
                <a:lnTo>
                  <a:pt x="51600" y="82130"/>
                </a:lnTo>
                <a:lnTo>
                  <a:pt x="51930" y="82160"/>
                </a:lnTo>
                <a:lnTo>
                  <a:pt x="52080" y="82200"/>
                </a:lnTo>
                <a:lnTo>
                  <a:pt x="52210" y="82310"/>
                </a:lnTo>
                <a:lnTo>
                  <a:pt x="52140" y="82040"/>
                </a:lnTo>
                <a:lnTo>
                  <a:pt x="52060" y="81730"/>
                </a:lnTo>
                <a:lnTo>
                  <a:pt x="51920" y="81460"/>
                </a:lnTo>
                <a:lnTo>
                  <a:pt x="51890" y="81360"/>
                </a:lnTo>
                <a:lnTo>
                  <a:pt x="51900" y="81350"/>
                </a:lnTo>
                <a:lnTo>
                  <a:pt x="51900" y="81190"/>
                </a:lnTo>
                <a:lnTo>
                  <a:pt x="51890" y="81180"/>
                </a:lnTo>
                <a:lnTo>
                  <a:pt x="51920" y="81120"/>
                </a:lnTo>
                <a:lnTo>
                  <a:pt x="51940" y="81100"/>
                </a:lnTo>
                <a:lnTo>
                  <a:pt x="52020" y="81090"/>
                </a:lnTo>
                <a:lnTo>
                  <a:pt x="52050" y="81080"/>
                </a:lnTo>
                <a:lnTo>
                  <a:pt x="52170" y="81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