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Lai Chau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Lai Cha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750" y="13980"/>
                </a:moveTo>
                <a:lnTo>
                  <a:pt x="36710" y="13940"/>
                </a:lnTo>
                <a:lnTo>
                  <a:pt x="36440" y="13470"/>
                </a:lnTo>
                <a:lnTo>
                  <a:pt x="36410" y="13440"/>
                </a:lnTo>
                <a:lnTo>
                  <a:pt x="36360" y="13420"/>
                </a:lnTo>
                <a:lnTo>
                  <a:pt x="36250" y="13350"/>
                </a:lnTo>
                <a:lnTo>
                  <a:pt x="36230" y="13320"/>
                </a:lnTo>
                <a:lnTo>
                  <a:pt x="36220" y="13190"/>
                </a:lnTo>
                <a:lnTo>
                  <a:pt x="36210" y="13060"/>
                </a:lnTo>
                <a:lnTo>
                  <a:pt x="36170" y="12950"/>
                </a:lnTo>
                <a:lnTo>
                  <a:pt x="36110" y="12870"/>
                </a:lnTo>
                <a:lnTo>
                  <a:pt x="35960" y="12740"/>
                </a:lnTo>
                <a:lnTo>
                  <a:pt x="35920" y="12650"/>
                </a:lnTo>
                <a:lnTo>
                  <a:pt x="35910" y="12500"/>
                </a:lnTo>
                <a:lnTo>
                  <a:pt x="35870" y="12400"/>
                </a:lnTo>
                <a:lnTo>
                  <a:pt x="35770" y="12310"/>
                </a:lnTo>
                <a:lnTo>
                  <a:pt x="35640" y="12260"/>
                </a:lnTo>
                <a:lnTo>
                  <a:pt x="35510" y="12260"/>
                </a:lnTo>
                <a:lnTo>
                  <a:pt x="35420" y="12310"/>
                </a:lnTo>
                <a:lnTo>
                  <a:pt x="35080" y="12740"/>
                </a:lnTo>
                <a:lnTo>
                  <a:pt x="35060" y="12780"/>
                </a:lnTo>
                <a:lnTo>
                  <a:pt x="35080" y="12820"/>
                </a:lnTo>
                <a:lnTo>
                  <a:pt x="35120" y="12860"/>
                </a:lnTo>
                <a:lnTo>
                  <a:pt x="35160" y="12900"/>
                </a:lnTo>
                <a:lnTo>
                  <a:pt x="35180" y="12920"/>
                </a:lnTo>
                <a:lnTo>
                  <a:pt x="35070" y="12960"/>
                </a:lnTo>
                <a:lnTo>
                  <a:pt x="34560" y="12700"/>
                </a:lnTo>
                <a:lnTo>
                  <a:pt x="34340" y="12720"/>
                </a:lnTo>
                <a:lnTo>
                  <a:pt x="34080" y="12490"/>
                </a:lnTo>
                <a:lnTo>
                  <a:pt x="33900" y="12370"/>
                </a:lnTo>
                <a:lnTo>
                  <a:pt x="33750" y="12320"/>
                </a:lnTo>
                <a:lnTo>
                  <a:pt x="33230" y="12400"/>
                </a:lnTo>
                <a:lnTo>
                  <a:pt x="33130" y="12390"/>
                </a:lnTo>
                <a:lnTo>
                  <a:pt x="33050" y="12270"/>
                </a:lnTo>
                <a:lnTo>
                  <a:pt x="33020" y="12110"/>
                </a:lnTo>
                <a:lnTo>
                  <a:pt x="32970" y="11970"/>
                </a:lnTo>
                <a:lnTo>
                  <a:pt x="32860" y="11910"/>
                </a:lnTo>
                <a:lnTo>
                  <a:pt x="32690" y="11960"/>
                </a:lnTo>
                <a:lnTo>
                  <a:pt x="32600" y="11960"/>
                </a:lnTo>
                <a:lnTo>
                  <a:pt x="32550" y="11870"/>
                </a:lnTo>
                <a:lnTo>
                  <a:pt x="32500" y="11810"/>
                </a:lnTo>
                <a:lnTo>
                  <a:pt x="32480" y="11780"/>
                </a:lnTo>
                <a:lnTo>
                  <a:pt x="32480" y="11610"/>
                </a:lnTo>
                <a:lnTo>
                  <a:pt x="32440" y="11370"/>
                </a:lnTo>
                <a:lnTo>
                  <a:pt x="32340" y="11160"/>
                </a:lnTo>
                <a:lnTo>
                  <a:pt x="32200" y="10970"/>
                </a:lnTo>
                <a:lnTo>
                  <a:pt x="31960" y="10760"/>
                </a:lnTo>
                <a:lnTo>
                  <a:pt x="31750" y="10630"/>
                </a:lnTo>
                <a:lnTo>
                  <a:pt x="31530" y="10570"/>
                </a:lnTo>
                <a:lnTo>
                  <a:pt x="31420" y="10490"/>
                </a:lnTo>
                <a:lnTo>
                  <a:pt x="31020" y="10040"/>
                </a:lnTo>
                <a:lnTo>
                  <a:pt x="30970" y="9930"/>
                </a:lnTo>
                <a:lnTo>
                  <a:pt x="30920" y="9900"/>
                </a:lnTo>
                <a:lnTo>
                  <a:pt x="30870" y="9880"/>
                </a:lnTo>
                <a:lnTo>
                  <a:pt x="30790" y="9820"/>
                </a:lnTo>
                <a:lnTo>
                  <a:pt x="30710" y="9690"/>
                </a:lnTo>
                <a:lnTo>
                  <a:pt x="30620" y="9660"/>
                </a:lnTo>
                <a:lnTo>
                  <a:pt x="30320" y="9690"/>
                </a:lnTo>
                <a:lnTo>
                  <a:pt x="29990" y="9610"/>
                </a:lnTo>
                <a:lnTo>
                  <a:pt x="29860" y="9600"/>
                </a:lnTo>
                <a:lnTo>
                  <a:pt x="29710" y="9630"/>
                </a:lnTo>
                <a:lnTo>
                  <a:pt x="29660" y="9560"/>
                </a:lnTo>
                <a:lnTo>
                  <a:pt x="29660" y="9530"/>
                </a:lnTo>
                <a:lnTo>
                  <a:pt x="29690" y="9510"/>
                </a:lnTo>
                <a:lnTo>
                  <a:pt x="29700" y="9510"/>
                </a:lnTo>
                <a:lnTo>
                  <a:pt x="29730" y="9490"/>
                </a:lnTo>
                <a:lnTo>
                  <a:pt x="29770" y="9490"/>
                </a:lnTo>
                <a:lnTo>
                  <a:pt x="29820" y="9480"/>
                </a:lnTo>
                <a:lnTo>
                  <a:pt x="29860" y="9430"/>
                </a:lnTo>
                <a:lnTo>
                  <a:pt x="29840" y="9380"/>
                </a:lnTo>
                <a:lnTo>
                  <a:pt x="29900" y="9270"/>
                </a:lnTo>
                <a:lnTo>
                  <a:pt x="30010" y="9190"/>
                </a:lnTo>
                <a:lnTo>
                  <a:pt x="30000" y="9190"/>
                </a:lnTo>
                <a:lnTo>
                  <a:pt x="29990" y="9160"/>
                </a:lnTo>
                <a:lnTo>
                  <a:pt x="29940" y="9060"/>
                </a:lnTo>
                <a:lnTo>
                  <a:pt x="29910" y="9020"/>
                </a:lnTo>
                <a:lnTo>
                  <a:pt x="29890" y="8980"/>
                </a:lnTo>
                <a:lnTo>
                  <a:pt x="29880" y="8950"/>
                </a:lnTo>
                <a:lnTo>
                  <a:pt x="29890" y="8950"/>
                </a:lnTo>
                <a:lnTo>
                  <a:pt x="29950" y="8930"/>
                </a:lnTo>
                <a:lnTo>
                  <a:pt x="29990" y="8890"/>
                </a:lnTo>
                <a:lnTo>
                  <a:pt x="30010" y="8900"/>
                </a:lnTo>
                <a:lnTo>
                  <a:pt x="30060" y="8850"/>
                </a:lnTo>
                <a:lnTo>
                  <a:pt x="30120" y="8850"/>
                </a:lnTo>
                <a:lnTo>
                  <a:pt x="30190" y="8790"/>
                </a:lnTo>
                <a:lnTo>
                  <a:pt x="30190" y="8760"/>
                </a:lnTo>
                <a:lnTo>
                  <a:pt x="30220" y="8690"/>
                </a:lnTo>
                <a:lnTo>
                  <a:pt x="30250" y="8580"/>
                </a:lnTo>
                <a:lnTo>
                  <a:pt x="30300" y="8580"/>
                </a:lnTo>
                <a:lnTo>
                  <a:pt x="30310" y="8570"/>
                </a:lnTo>
                <a:lnTo>
                  <a:pt x="30290" y="8440"/>
                </a:lnTo>
                <a:lnTo>
                  <a:pt x="30330" y="8380"/>
                </a:lnTo>
                <a:lnTo>
                  <a:pt x="30350" y="8370"/>
                </a:lnTo>
                <a:lnTo>
                  <a:pt x="30380" y="8370"/>
                </a:lnTo>
                <a:lnTo>
                  <a:pt x="30540" y="8420"/>
                </a:lnTo>
                <a:lnTo>
                  <a:pt x="30660" y="8520"/>
                </a:lnTo>
                <a:lnTo>
                  <a:pt x="30720" y="8640"/>
                </a:lnTo>
                <a:lnTo>
                  <a:pt x="30740" y="8760"/>
                </a:lnTo>
                <a:lnTo>
                  <a:pt x="30780" y="8830"/>
                </a:lnTo>
                <a:lnTo>
                  <a:pt x="30910" y="8840"/>
                </a:lnTo>
                <a:lnTo>
                  <a:pt x="30960" y="8810"/>
                </a:lnTo>
                <a:lnTo>
                  <a:pt x="30980" y="8760"/>
                </a:lnTo>
                <a:lnTo>
                  <a:pt x="31020" y="8720"/>
                </a:lnTo>
                <a:lnTo>
                  <a:pt x="31080" y="8700"/>
                </a:lnTo>
                <a:lnTo>
                  <a:pt x="31110" y="8730"/>
                </a:lnTo>
                <a:lnTo>
                  <a:pt x="31190" y="8830"/>
                </a:lnTo>
                <a:lnTo>
                  <a:pt x="31230" y="8860"/>
                </a:lnTo>
                <a:lnTo>
                  <a:pt x="31350" y="8900"/>
                </a:lnTo>
                <a:lnTo>
                  <a:pt x="31580" y="8940"/>
                </a:lnTo>
                <a:lnTo>
                  <a:pt x="31700" y="8990"/>
                </a:lnTo>
                <a:lnTo>
                  <a:pt x="32050" y="9280"/>
                </a:lnTo>
                <a:lnTo>
                  <a:pt x="32160" y="9330"/>
                </a:lnTo>
                <a:lnTo>
                  <a:pt x="32410" y="9390"/>
                </a:lnTo>
                <a:lnTo>
                  <a:pt x="32520" y="9450"/>
                </a:lnTo>
                <a:lnTo>
                  <a:pt x="32600" y="9540"/>
                </a:lnTo>
                <a:lnTo>
                  <a:pt x="32650" y="9650"/>
                </a:lnTo>
                <a:lnTo>
                  <a:pt x="32680" y="9760"/>
                </a:lnTo>
                <a:lnTo>
                  <a:pt x="32890" y="10160"/>
                </a:lnTo>
                <a:lnTo>
                  <a:pt x="32940" y="10230"/>
                </a:lnTo>
                <a:lnTo>
                  <a:pt x="33040" y="10280"/>
                </a:lnTo>
                <a:lnTo>
                  <a:pt x="33260" y="10340"/>
                </a:lnTo>
                <a:lnTo>
                  <a:pt x="33450" y="10480"/>
                </a:lnTo>
                <a:lnTo>
                  <a:pt x="33560" y="10530"/>
                </a:lnTo>
                <a:lnTo>
                  <a:pt x="33680" y="10530"/>
                </a:lnTo>
                <a:lnTo>
                  <a:pt x="33780" y="10460"/>
                </a:lnTo>
                <a:lnTo>
                  <a:pt x="33790" y="10400"/>
                </a:lnTo>
                <a:lnTo>
                  <a:pt x="33820" y="10400"/>
                </a:lnTo>
                <a:lnTo>
                  <a:pt x="33840" y="10390"/>
                </a:lnTo>
                <a:lnTo>
                  <a:pt x="33850" y="10390"/>
                </a:lnTo>
                <a:lnTo>
                  <a:pt x="33980" y="10300"/>
                </a:lnTo>
                <a:lnTo>
                  <a:pt x="33980" y="10270"/>
                </a:lnTo>
                <a:lnTo>
                  <a:pt x="33930" y="10230"/>
                </a:lnTo>
                <a:lnTo>
                  <a:pt x="33950" y="10180"/>
                </a:lnTo>
                <a:lnTo>
                  <a:pt x="33900" y="10150"/>
                </a:lnTo>
                <a:lnTo>
                  <a:pt x="33940" y="10130"/>
                </a:lnTo>
                <a:lnTo>
                  <a:pt x="33960" y="10090"/>
                </a:lnTo>
                <a:lnTo>
                  <a:pt x="34050" y="10050"/>
                </a:lnTo>
                <a:lnTo>
                  <a:pt x="34150" y="9980"/>
                </a:lnTo>
                <a:lnTo>
                  <a:pt x="34160" y="9980"/>
                </a:lnTo>
                <a:lnTo>
                  <a:pt x="34190" y="9970"/>
                </a:lnTo>
                <a:lnTo>
                  <a:pt x="34230" y="9940"/>
                </a:lnTo>
                <a:lnTo>
                  <a:pt x="34230" y="9920"/>
                </a:lnTo>
                <a:lnTo>
                  <a:pt x="34300" y="9880"/>
                </a:lnTo>
                <a:lnTo>
                  <a:pt x="34300" y="9870"/>
                </a:lnTo>
                <a:lnTo>
                  <a:pt x="34350" y="9840"/>
                </a:lnTo>
                <a:lnTo>
                  <a:pt x="34360" y="9810"/>
                </a:lnTo>
                <a:lnTo>
                  <a:pt x="34380" y="9810"/>
                </a:lnTo>
                <a:lnTo>
                  <a:pt x="34430" y="9830"/>
                </a:lnTo>
                <a:lnTo>
                  <a:pt x="34440" y="9820"/>
                </a:lnTo>
                <a:lnTo>
                  <a:pt x="34460" y="9790"/>
                </a:lnTo>
                <a:lnTo>
                  <a:pt x="34500" y="9770"/>
                </a:lnTo>
                <a:lnTo>
                  <a:pt x="34520" y="9760"/>
                </a:lnTo>
                <a:lnTo>
                  <a:pt x="34490" y="9650"/>
                </a:lnTo>
                <a:lnTo>
                  <a:pt x="34510" y="9590"/>
                </a:lnTo>
                <a:lnTo>
                  <a:pt x="34470" y="9570"/>
                </a:lnTo>
                <a:lnTo>
                  <a:pt x="34450" y="9570"/>
                </a:lnTo>
                <a:lnTo>
                  <a:pt x="34430" y="9520"/>
                </a:lnTo>
                <a:lnTo>
                  <a:pt x="34440" y="9480"/>
                </a:lnTo>
                <a:lnTo>
                  <a:pt x="34460" y="9460"/>
                </a:lnTo>
                <a:lnTo>
                  <a:pt x="34470" y="9430"/>
                </a:lnTo>
                <a:lnTo>
                  <a:pt x="34480" y="9380"/>
                </a:lnTo>
                <a:lnTo>
                  <a:pt x="34500" y="9330"/>
                </a:lnTo>
                <a:lnTo>
                  <a:pt x="34550" y="9280"/>
                </a:lnTo>
                <a:lnTo>
                  <a:pt x="34580" y="9260"/>
                </a:lnTo>
                <a:lnTo>
                  <a:pt x="34600" y="9250"/>
                </a:lnTo>
                <a:lnTo>
                  <a:pt x="34590" y="9230"/>
                </a:lnTo>
                <a:lnTo>
                  <a:pt x="34740" y="9150"/>
                </a:lnTo>
                <a:lnTo>
                  <a:pt x="34790" y="9150"/>
                </a:lnTo>
                <a:lnTo>
                  <a:pt x="34840" y="9150"/>
                </a:lnTo>
                <a:lnTo>
                  <a:pt x="34870" y="9120"/>
                </a:lnTo>
                <a:lnTo>
                  <a:pt x="34880" y="9070"/>
                </a:lnTo>
                <a:lnTo>
                  <a:pt x="34880" y="9060"/>
                </a:lnTo>
                <a:lnTo>
                  <a:pt x="34920" y="9040"/>
                </a:lnTo>
                <a:lnTo>
                  <a:pt x="34980" y="9000"/>
                </a:lnTo>
                <a:lnTo>
                  <a:pt x="34990" y="8980"/>
                </a:lnTo>
                <a:lnTo>
                  <a:pt x="35060" y="8990"/>
                </a:lnTo>
                <a:lnTo>
                  <a:pt x="35070" y="8980"/>
                </a:lnTo>
                <a:lnTo>
                  <a:pt x="35090" y="8970"/>
                </a:lnTo>
                <a:lnTo>
                  <a:pt x="35110" y="8970"/>
                </a:lnTo>
                <a:lnTo>
                  <a:pt x="35140" y="8950"/>
                </a:lnTo>
                <a:lnTo>
                  <a:pt x="35180" y="8900"/>
                </a:lnTo>
                <a:lnTo>
                  <a:pt x="35180" y="8890"/>
                </a:lnTo>
                <a:lnTo>
                  <a:pt x="35180" y="8860"/>
                </a:lnTo>
                <a:lnTo>
                  <a:pt x="35170" y="8820"/>
                </a:lnTo>
                <a:lnTo>
                  <a:pt x="35190" y="8770"/>
                </a:lnTo>
                <a:lnTo>
                  <a:pt x="35210" y="8680"/>
                </a:lnTo>
                <a:lnTo>
                  <a:pt x="35190" y="8640"/>
                </a:lnTo>
                <a:lnTo>
                  <a:pt x="35190" y="8620"/>
                </a:lnTo>
                <a:lnTo>
                  <a:pt x="35190" y="8570"/>
                </a:lnTo>
                <a:lnTo>
                  <a:pt x="35250" y="8510"/>
                </a:lnTo>
                <a:lnTo>
                  <a:pt x="35250" y="8480"/>
                </a:lnTo>
                <a:lnTo>
                  <a:pt x="35290" y="8460"/>
                </a:lnTo>
                <a:lnTo>
                  <a:pt x="35300" y="8440"/>
                </a:lnTo>
                <a:lnTo>
                  <a:pt x="35320" y="8420"/>
                </a:lnTo>
                <a:lnTo>
                  <a:pt x="35340" y="8400"/>
                </a:lnTo>
                <a:lnTo>
                  <a:pt x="35330" y="8380"/>
                </a:lnTo>
                <a:lnTo>
                  <a:pt x="35330" y="8360"/>
                </a:lnTo>
                <a:lnTo>
                  <a:pt x="35370" y="8300"/>
                </a:lnTo>
                <a:lnTo>
                  <a:pt x="35400" y="8290"/>
                </a:lnTo>
                <a:lnTo>
                  <a:pt x="35400" y="8280"/>
                </a:lnTo>
                <a:lnTo>
                  <a:pt x="35370" y="8240"/>
                </a:lnTo>
                <a:lnTo>
                  <a:pt x="35400" y="8230"/>
                </a:lnTo>
                <a:lnTo>
                  <a:pt x="35540" y="8280"/>
                </a:lnTo>
                <a:lnTo>
                  <a:pt x="35610" y="8320"/>
                </a:lnTo>
                <a:lnTo>
                  <a:pt x="35680" y="8380"/>
                </a:lnTo>
                <a:lnTo>
                  <a:pt x="35740" y="8440"/>
                </a:lnTo>
                <a:lnTo>
                  <a:pt x="35790" y="8520"/>
                </a:lnTo>
                <a:lnTo>
                  <a:pt x="35880" y="8560"/>
                </a:lnTo>
                <a:lnTo>
                  <a:pt x="35890" y="8650"/>
                </a:lnTo>
                <a:lnTo>
                  <a:pt x="35880" y="8760"/>
                </a:lnTo>
                <a:lnTo>
                  <a:pt x="35890" y="8880"/>
                </a:lnTo>
                <a:lnTo>
                  <a:pt x="35930" y="8970"/>
                </a:lnTo>
                <a:lnTo>
                  <a:pt x="36150" y="9330"/>
                </a:lnTo>
                <a:lnTo>
                  <a:pt x="36300" y="9500"/>
                </a:lnTo>
                <a:lnTo>
                  <a:pt x="36370" y="9550"/>
                </a:lnTo>
                <a:lnTo>
                  <a:pt x="36480" y="9560"/>
                </a:lnTo>
                <a:lnTo>
                  <a:pt x="36540" y="9520"/>
                </a:lnTo>
                <a:lnTo>
                  <a:pt x="36580" y="9460"/>
                </a:lnTo>
                <a:lnTo>
                  <a:pt x="36630" y="9480"/>
                </a:lnTo>
                <a:lnTo>
                  <a:pt x="36640" y="9460"/>
                </a:lnTo>
                <a:lnTo>
                  <a:pt x="36720" y="9360"/>
                </a:lnTo>
                <a:lnTo>
                  <a:pt x="36760" y="9270"/>
                </a:lnTo>
                <a:lnTo>
                  <a:pt x="36770" y="9210"/>
                </a:lnTo>
                <a:lnTo>
                  <a:pt x="36820" y="9200"/>
                </a:lnTo>
                <a:lnTo>
                  <a:pt x="36880" y="9240"/>
                </a:lnTo>
                <a:lnTo>
                  <a:pt x="37060" y="9580"/>
                </a:lnTo>
                <a:lnTo>
                  <a:pt x="37100" y="9730"/>
                </a:lnTo>
                <a:lnTo>
                  <a:pt x="37120" y="9870"/>
                </a:lnTo>
                <a:lnTo>
                  <a:pt x="37100" y="9970"/>
                </a:lnTo>
                <a:lnTo>
                  <a:pt x="37040" y="10050"/>
                </a:lnTo>
                <a:lnTo>
                  <a:pt x="36970" y="10120"/>
                </a:lnTo>
                <a:lnTo>
                  <a:pt x="36910" y="10190"/>
                </a:lnTo>
                <a:lnTo>
                  <a:pt x="36910" y="10290"/>
                </a:lnTo>
                <a:lnTo>
                  <a:pt x="36970" y="10390"/>
                </a:lnTo>
                <a:lnTo>
                  <a:pt x="37120" y="10500"/>
                </a:lnTo>
                <a:lnTo>
                  <a:pt x="37240" y="10570"/>
                </a:lnTo>
                <a:lnTo>
                  <a:pt x="37350" y="10610"/>
                </a:lnTo>
                <a:lnTo>
                  <a:pt x="37450" y="10610"/>
                </a:lnTo>
                <a:lnTo>
                  <a:pt x="37550" y="10590"/>
                </a:lnTo>
                <a:lnTo>
                  <a:pt x="37650" y="10560"/>
                </a:lnTo>
                <a:lnTo>
                  <a:pt x="37770" y="10560"/>
                </a:lnTo>
                <a:lnTo>
                  <a:pt x="37910" y="10590"/>
                </a:lnTo>
                <a:lnTo>
                  <a:pt x="38100" y="10720"/>
                </a:lnTo>
                <a:lnTo>
                  <a:pt x="38190" y="10840"/>
                </a:lnTo>
                <a:lnTo>
                  <a:pt x="38230" y="10950"/>
                </a:lnTo>
                <a:lnTo>
                  <a:pt x="38220" y="11070"/>
                </a:lnTo>
                <a:lnTo>
                  <a:pt x="38180" y="11180"/>
                </a:lnTo>
                <a:lnTo>
                  <a:pt x="38050" y="11430"/>
                </a:lnTo>
                <a:lnTo>
                  <a:pt x="37790" y="11760"/>
                </a:lnTo>
                <a:lnTo>
                  <a:pt x="37710" y="11840"/>
                </a:lnTo>
                <a:lnTo>
                  <a:pt x="37630" y="11890"/>
                </a:lnTo>
                <a:lnTo>
                  <a:pt x="37330" y="11980"/>
                </a:lnTo>
                <a:lnTo>
                  <a:pt x="37250" y="12040"/>
                </a:lnTo>
                <a:lnTo>
                  <a:pt x="37170" y="12120"/>
                </a:lnTo>
                <a:lnTo>
                  <a:pt x="37050" y="12300"/>
                </a:lnTo>
                <a:lnTo>
                  <a:pt x="37000" y="12410"/>
                </a:lnTo>
                <a:lnTo>
                  <a:pt x="36960" y="12510"/>
                </a:lnTo>
                <a:lnTo>
                  <a:pt x="36860" y="13050"/>
                </a:lnTo>
                <a:lnTo>
                  <a:pt x="36690" y="13270"/>
                </a:lnTo>
                <a:lnTo>
                  <a:pt x="36660" y="13370"/>
                </a:lnTo>
                <a:lnTo>
                  <a:pt x="36670" y="13490"/>
                </a:lnTo>
                <a:lnTo>
                  <a:pt x="36750" y="13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