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Kon Tum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Vietnam • State Map | Fully Editable Vector Shape</a:t>
            </a:r>
          </a:p>
        </p:txBody>
      </p:sp>
      <p:sp>
        <p:nvSpPr>
          <p:cNvPr id="101" name="Kon Tum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0450" y="54280"/>
                </a:moveTo>
                <a:lnTo>
                  <a:pt x="60470" y="54280"/>
                </a:lnTo>
                <a:lnTo>
                  <a:pt x="60600" y="54240"/>
                </a:lnTo>
                <a:lnTo>
                  <a:pt x="60700" y="54260"/>
                </a:lnTo>
                <a:lnTo>
                  <a:pt x="60780" y="54280"/>
                </a:lnTo>
                <a:lnTo>
                  <a:pt x="60880" y="54310"/>
                </a:lnTo>
                <a:lnTo>
                  <a:pt x="61110" y="54480"/>
                </a:lnTo>
                <a:lnTo>
                  <a:pt x="61190" y="54570"/>
                </a:lnTo>
                <a:lnTo>
                  <a:pt x="61230" y="54660"/>
                </a:lnTo>
                <a:lnTo>
                  <a:pt x="61260" y="54740"/>
                </a:lnTo>
                <a:lnTo>
                  <a:pt x="61270" y="54830"/>
                </a:lnTo>
                <a:lnTo>
                  <a:pt x="61300" y="54880"/>
                </a:lnTo>
                <a:lnTo>
                  <a:pt x="61350" y="54910"/>
                </a:lnTo>
                <a:lnTo>
                  <a:pt x="61530" y="54920"/>
                </a:lnTo>
                <a:lnTo>
                  <a:pt x="61630" y="54940"/>
                </a:lnTo>
                <a:lnTo>
                  <a:pt x="61750" y="55020"/>
                </a:lnTo>
                <a:lnTo>
                  <a:pt x="61830" y="55110"/>
                </a:lnTo>
                <a:lnTo>
                  <a:pt x="61990" y="55280"/>
                </a:lnTo>
                <a:lnTo>
                  <a:pt x="62060" y="55350"/>
                </a:lnTo>
                <a:lnTo>
                  <a:pt x="62130" y="55390"/>
                </a:lnTo>
                <a:lnTo>
                  <a:pt x="62240" y="55390"/>
                </a:lnTo>
                <a:lnTo>
                  <a:pt x="62430" y="55350"/>
                </a:lnTo>
                <a:lnTo>
                  <a:pt x="62530" y="55340"/>
                </a:lnTo>
                <a:lnTo>
                  <a:pt x="62640" y="55360"/>
                </a:lnTo>
                <a:lnTo>
                  <a:pt x="62780" y="55430"/>
                </a:lnTo>
                <a:lnTo>
                  <a:pt x="62980" y="55560"/>
                </a:lnTo>
                <a:lnTo>
                  <a:pt x="63310" y="55850"/>
                </a:lnTo>
                <a:lnTo>
                  <a:pt x="63360" y="55920"/>
                </a:lnTo>
                <a:lnTo>
                  <a:pt x="63380" y="56000"/>
                </a:lnTo>
                <a:lnTo>
                  <a:pt x="63380" y="56100"/>
                </a:lnTo>
                <a:lnTo>
                  <a:pt x="63350" y="56320"/>
                </a:lnTo>
                <a:lnTo>
                  <a:pt x="63350" y="56430"/>
                </a:lnTo>
                <a:lnTo>
                  <a:pt x="63380" y="56510"/>
                </a:lnTo>
                <a:lnTo>
                  <a:pt x="63510" y="56650"/>
                </a:lnTo>
                <a:lnTo>
                  <a:pt x="63560" y="56730"/>
                </a:lnTo>
                <a:lnTo>
                  <a:pt x="63640" y="56900"/>
                </a:lnTo>
                <a:lnTo>
                  <a:pt x="63690" y="56970"/>
                </a:lnTo>
                <a:lnTo>
                  <a:pt x="63760" y="57010"/>
                </a:lnTo>
                <a:lnTo>
                  <a:pt x="63840" y="57000"/>
                </a:lnTo>
                <a:lnTo>
                  <a:pt x="63930" y="56950"/>
                </a:lnTo>
                <a:lnTo>
                  <a:pt x="64060" y="56820"/>
                </a:lnTo>
                <a:lnTo>
                  <a:pt x="64110" y="56720"/>
                </a:lnTo>
                <a:lnTo>
                  <a:pt x="64120" y="56630"/>
                </a:lnTo>
                <a:lnTo>
                  <a:pt x="64100" y="56480"/>
                </a:lnTo>
                <a:lnTo>
                  <a:pt x="64090" y="56400"/>
                </a:lnTo>
                <a:lnTo>
                  <a:pt x="64140" y="56350"/>
                </a:lnTo>
                <a:lnTo>
                  <a:pt x="64220" y="56340"/>
                </a:lnTo>
                <a:lnTo>
                  <a:pt x="64500" y="56430"/>
                </a:lnTo>
                <a:lnTo>
                  <a:pt x="64690" y="56450"/>
                </a:lnTo>
                <a:lnTo>
                  <a:pt x="64910" y="56670"/>
                </a:lnTo>
                <a:lnTo>
                  <a:pt x="65010" y="56730"/>
                </a:lnTo>
                <a:lnTo>
                  <a:pt x="65250" y="56960"/>
                </a:lnTo>
                <a:lnTo>
                  <a:pt x="65470" y="57390"/>
                </a:lnTo>
                <a:lnTo>
                  <a:pt x="65550" y="57490"/>
                </a:lnTo>
                <a:lnTo>
                  <a:pt x="65680" y="57610"/>
                </a:lnTo>
                <a:lnTo>
                  <a:pt x="65790" y="57680"/>
                </a:lnTo>
                <a:lnTo>
                  <a:pt x="65900" y="57730"/>
                </a:lnTo>
                <a:lnTo>
                  <a:pt x="66090" y="57770"/>
                </a:lnTo>
                <a:lnTo>
                  <a:pt x="66170" y="57810"/>
                </a:lnTo>
                <a:lnTo>
                  <a:pt x="66240" y="57890"/>
                </a:lnTo>
                <a:lnTo>
                  <a:pt x="66310" y="58060"/>
                </a:lnTo>
                <a:lnTo>
                  <a:pt x="66450" y="58600"/>
                </a:lnTo>
                <a:lnTo>
                  <a:pt x="66580" y="58930"/>
                </a:lnTo>
                <a:lnTo>
                  <a:pt x="65850" y="59120"/>
                </a:lnTo>
                <a:lnTo>
                  <a:pt x="65790" y="59120"/>
                </a:lnTo>
                <a:lnTo>
                  <a:pt x="65740" y="59100"/>
                </a:lnTo>
                <a:lnTo>
                  <a:pt x="65610" y="59040"/>
                </a:lnTo>
                <a:lnTo>
                  <a:pt x="65530" y="59020"/>
                </a:lnTo>
                <a:lnTo>
                  <a:pt x="65450" y="59020"/>
                </a:lnTo>
                <a:lnTo>
                  <a:pt x="65390" y="59030"/>
                </a:lnTo>
                <a:lnTo>
                  <a:pt x="65350" y="59060"/>
                </a:lnTo>
                <a:lnTo>
                  <a:pt x="65340" y="59110"/>
                </a:lnTo>
                <a:lnTo>
                  <a:pt x="65360" y="59160"/>
                </a:lnTo>
                <a:lnTo>
                  <a:pt x="65420" y="59260"/>
                </a:lnTo>
                <a:lnTo>
                  <a:pt x="65440" y="59310"/>
                </a:lnTo>
                <a:lnTo>
                  <a:pt x="65450" y="59390"/>
                </a:lnTo>
                <a:lnTo>
                  <a:pt x="65430" y="59510"/>
                </a:lnTo>
                <a:lnTo>
                  <a:pt x="65360" y="59690"/>
                </a:lnTo>
                <a:lnTo>
                  <a:pt x="65190" y="59950"/>
                </a:lnTo>
                <a:lnTo>
                  <a:pt x="64920" y="60210"/>
                </a:lnTo>
                <a:lnTo>
                  <a:pt x="64480" y="60520"/>
                </a:lnTo>
                <a:lnTo>
                  <a:pt x="63840" y="60820"/>
                </a:lnTo>
                <a:lnTo>
                  <a:pt x="61690" y="61510"/>
                </a:lnTo>
                <a:lnTo>
                  <a:pt x="61290" y="61700"/>
                </a:lnTo>
                <a:lnTo>
                  <a:pt x="61060" y="61860"/>
                </a:lnTo>
                <a:lnTo>
                  <a:pt x="60930" y="61990"/>
                </a:lnTo>
                <a:lnTo>
                  <a:pt x="60840" y="62140"/>
                </a:lnTo>
                <a:lnTo>
                  <a:pt x="60760" y="62310"/>
                </a:lnTo>
                <a:lnTo>
                  <a:pt x="60640" y="62520"/>
                </a:lnTo>
                <a:lnTo>
                  <a:pt x="60420" y="62760"/>
                </a:lnTo>
                <a:lnTo>
                  <a:pt x="60190" y="62970"/>
                </a:lnTo>
                <a:lnTo>
                  <a:pt x="59810" y="63230"/>
                </a:lnTo>
                <a:lnTo>
                  <a:pt x="59740" y="63260"/>
                </a:lnTo>
                <a:lnTo>
                  <a:pt x="59730" y="63250"/>
                </a:lnTo>
                <a:lnTo>
                  <a:pt x="59730" y="63220"/>
                </a:lnTo>
                <a:lnTo>
                  <a:pt x="59730" y="63190"/>
                </a:lnTo>
                <a:lnTo>
                  <a:pt x="59730" y="63160"/>
                </a:lnTo>
                <a:lnTo>
                  <a:pt x="59730" y="63130"/>
                </a:lnTo>
                <a:lnTo>
                  <a:pt x="59730" y="63110"/>
                </a:lnTo>
                <a:lnTo>
                  <a:pt x="59730" y="63090"/>
                </a:lnTo>
                <a:lnTo>
                  <a:pt x="59740" y="63070"/>
                </a:lnTo>
                <a:lnTo>
                  <a:pt x="59740" y="63060"/>
                </a:lnTo>
                <a:lnTo>
                  <a:pt x="59740" y="63030"/>
                </a:lnTo>
                <a:lnTo>
                  <a:pt x="59730" y="63000"/>
                </a:lnTo>
                <a:lnTo>
                  <a:pt x="59740" y="62980"/>
                </a:lnTo>
                <a:lnTo>
                  <a:pt x="59740" y="62950"/>
                </a:lnTo>
                <a:lnTo>
                  <a:pt x="59720" y="62940"/>
                </a:lnTo>
                <a:lnTo>
                  <a:pt x="59710" y="62930"/>
                </a:lnTo>
                <a:lnTo>
                  <a:pt x="59700" y="62910"/>
                </a:lnTo>
                <a:lnTo>
                  <a:pt x="59680" y="62900"/>
                </a:lnTo>
                <a:lnTo>
                  <a:pt x="59670" y="62870"/>
                </a:lnTo>
                <a:lnTo>
                  <a:pt x="59670" y="62840"/>
                </a:lnTo>
                <a:lnTo>
                  <a:pt x="59650" y="62840"/>
                </a:lnTo>
                <a:lnTo>
                  <a:pt x="59620" y="62850"/>
                </a:lnTo>
                <a:lnTo>
                  <a:pt x="59610" y="62860"/>
                </a:lnTo>
                <a:lnTo>
                  <a:pt x="59590" y="62850"/>
                </a:lnTo>
                <a:lnTo>
                  <a:pt x="59580" y="62840"/>
                </a:lnTo>
                <a:lnTo>
                  <a:pt x="59560" y="62840"/>
                </a:lnTo>
                <a:lnTo>
                  <a:pt x="59540" y="62850"/>
                </a:lnTo>
                <a:lnTo>
                  <a:pt x="59460" y="62820"/>
                </a:lnTo>
                <a:lnTo>
                  <a:pt x="59290" y="62840"/>
                </a:lnTo>
                <a:lnTo>
                  <a:pt x="59260" y="62810"/>
                </a:lnTo>
                <a:lnTo>
                  <a:pt x="59250" y="62790"/>
                </a:lnTo>
                <a:lnTo>
                  <a:pt x="59230" y="62770"/>
                </a:lnTo>
                <a:lnTo>
                  <a:pt x="59210" y="62750"/>
                </a:lnTo>
                <a:lnTo>
                  <a:pt x="59200" y="62740"/>
                </a:lnTo>
                <a:lnTo>
                  <a:pt x="59180" y="62730"/>
                </a:lnTo>
                <a:lnTo>
                  <a:pt x="59160" y="62720"/>
                </a:lnTo>
                <a:lnTo>
                  <a:pt x="59160" y="62690"/>
                </a:lnTo>
                <a:lnTo>
                  <a:pt x="59160" y="62670"/>
                </a:lnTo>
                <a:lnTo>
                  <a:pt x="59170" y="62650"/>
                </a:lnTo>
                <a:lnTo>
                  <a:pt x="59180" y="62640"/>
                </a:lnTo>
                <a:lnTo>
                  <a:pt x="59200" y="62630"/>
                </a:lnTo>
                <a:lnTo>
                  <a:pt x="59210" y="62620"/>
                </a:lnTo>
                <a:lnTo>
                  <a:pt x="59210" y="62590"/>
                </a:lnTo>
                <a:lnTo>
                  <a:pt x="59200" y="62560"/>
                </a:lnTo>
                <a:lnTo>
                  <a:pt x="59200" y="62540"/>
                </a:lnTo>
                <a:lnTo>
                  <a:pt x="59200" y="62520"/>
                </a:lnTo>
                <a:lnTo>
                  <a:pt x="59210" y="62500"/>
                </a:lnTo>
                <a:lnTo>
                  <a:pt x="59210" y="62480"/>
                </a:lnTo>
                <a:lnTo>
                  <a:pt x="59210" y="62450"/>
                </a:lnTo>
                <a:lnTo>
                  <a:pt x="59220" y="62420"/>
                </a:lnTo>
                <a:lnTo>
                  <a:pt x="59240" y="62400"/>
                </a:lnTo>
                <a:lnTo>
                  <a:pt x="59240" y="62380"/>
                </a:lnTo>
                <a:lnTo>
                  <a:pt x="59240" y="62360"/>
                </a:lnTo>
                <a:lnTo>
                  <a:pt x="59240" y="62340"/>
                </a:lnTo>
                <a:lnTo>
                  <a:pt x="59240" y="62320"/>
                </a:lnTo>
                <a:lnTo>
                  <a:pt x="59210" y="62310"/>
                </a:lnTo>
                <a:lnTo>
                  <a:pt x="59200" y="62290"/>
                </a:lnTo>
                <a:lnTo>
                  <a:pt x="59180" y="62270"/>
                </a:lnTo>
                <a:lnTo>
                  <a:pt x="59170" y="62250"/>
                </a:lnTo>
                <a:lnTo>
                  <a:pt x="59150" y="62230"/>
                </a:lnTo>
                <a:lnTo>
                  <a:pt x="59130" y="62230"/>
                </a:lnTo>
                <a:lnTo>
                  <a:pt x="59110" y="62210"/>
                </a:lnTo>
                <a:lnTo>
                  <a:pt x="59100" y="62190"/>
                </a:lnTo>
                <a:lnTo>
                  <a:pt x="59080" y="62170"/>
                </a:lnTo>
                <a:lnTo>
                  <a:pt x="59050" y="62180"/>
                </a:lnTo>
                <a:lnTo>
                  <a:pt x="59030" y="62160"/>
                </a:lnTo>
                <a:lnTo>
                  <a:pt x="59030" y="62130"/>
                </a:lnTo>
                <a:lnTo>
                  <a:pt x="59040" y="62110"/>
                </a:lnTo>
                <a:lnTo>
                  <a:pt x="59050" y="62080"/>
                </a:lnTo>
                <a:lnTo>
                  <a:pt x="59050" y="62060"/>
                </a:lnTo>
                <a:lnTo>
                  <a:pt x="59050" y="62040"/>
                </a:lnTo>
                <a:lnTo>
                  <a:pt x="59060" y="62020"/>
                </a:lnTo>
                <a:lnTo>
                  <a:pt x="59070" y="62000"/>
                </a:lnTo>
                <a:lnTo>
                  <a:pt x="59090" y="61990"/>
                </a:lnTo>
                <a:lnTo>
                  <a:pt x="59100" y="61970"/>
                </a:lnTo>
                <a:lnTo>
                  <a:pt x="59110" y="61950"/>
                </a:lnTo>
                <a:lnTo>
                  <a:pt x="59120" y="61930"/>
                </a:lnTo>
                <a:lnTo>
                  <a:pt x="59140" y="61910"/>
                </a:lnTo>
                <a:lnTo>
                  <a:pt x="59140" y="61890"/>
                </a:lnTo>
                <a:lnTo>
                  <a:pt x="59150" y="61870"/>
                </a:lnTo>
                <a:lnTo>
                  <a:pt x="59180" y="61860"/>
                </a:lnTo>
                <a:lnTo>
                  <a:pt x="59190" y="61830"/>
                </a:lnTo>
                <a:lnTo>
                  <a:pt x="59180" y="61820"/>
                </a:lnTo>
                <a:lnTo>
                  <a:pt x="59170" y="61800"/>
                </a:lnTo>
                <a:lnTo>
                  <a:pt x="59180" y="61780"/>
                </a:lnTo>
                <a:lnTo>
                  <a:pt x="59200" y="61770"/>
                </a:lnTo>
                <a:lnTo>
                  <a:pt x="59210" y="61750"/>
                </a:lnTo>
                <a:lnTo>
                  <a:pt x="59230" y="61730"/>
                </a:lnTo>
                <a:lnTo>
                  <a:pt x="59250" y="61730"/>
                </a:lnTo>
                <a:lnTo>
                  <a:pt x="59270" y="61740"/>
                </a:lnTo>
                <a:lnTo>
                  <a:pt x="59290" y="61710"/>
                </a:lnTo>
                <a:lnTo>
                  <a:pt x="59300" y="61690"/>
                </a:lnTo>
                <a:lnTo>
                  <a:pt x="59300" y="61660"/>
                </a:lnTo>
                <a:lnTo>
                  <a:pt x="59310" y="61640"/>
                </a:lnTo>
                <a:lnTo>
                  <a:pt x="59320" y="61620"/>
                </a:lnTo>
                <a:lnTo>
                  <a:pt x="59330" y="61600"/>
                </a:lnTo>
                <a:lnTo>
                  <a:pt x="59340" y="61570"/>
                </a:lnTo>
                <a:lnTo>
                  <a:pt x="59350" y="61550"/>
                </a:lnTo>
                <a:lnTo>
                  <a:pt x="59370" y="61550"/>
                </a:lnTo>
                <a:lnTo>
                  <a:pt x="59380" y="61520"/>
                </a:lnTo>
                <a:lnTo>
                  <a:pt x="59390" y="61500"/>
                </a:lnTo>
                <a:lnTo>
                  <a:pt x="59390" y="61470"/>
                </a:lnTo>
                <a:lnTo>
                  <a:pt x="59410" y="61440"/>
                </a:lnTo>
                <a:lnTo>
                  <a:pt x="59430" y="61420"/>
                </a:lnTo>
                <a:lnTo>
                  <a:pt x="59450" y="61400"/>
                </a:lnTo>
                <a:lnTo>
                  <a:pt x="59450" y="61370"/>
                </a:lnTo>
                <a:lnTo>
                  <a:pt x="59430" y="61350"/>
                </a:lnTo>
                <a:lnTo>
                  <a:pt x="59420" y="61330"/>
                </a:lnTo>
                <a:lnTo>
                  <a:pt x="59420" y="61300"/>
                </a:lnTo>
                <a:lnTo>
                  <a:pt x="59430" y="61270"/>
                </a:lnTo>
                <a:lnTo>
                  <a:pt x="59440" y="61250"/>
                </a:lnTo>
                <a:lnTo>
                  <a:pt x="59460" y="61240"/>
                </a:lnTo>
                <a:lnTo>
                  <a:pt x="59470" y="61220"/>
                </a:lnTo>
                <a:lnTo>
                  <a:pt x="59470" y="61200"/>
                </a:lnTo>
                <a:lnTo>
                  <a:pt x="59470" y="61180"/>
                </a:lnTo>
                <a:lnTo>
                  <a:pt x="59470" y="61140"/>
                </a:lnTo>
                <a:lnTo>
                  <a:pt x="59460" y="61120"/>
                </a:lnTo>
                <a:lnTo>
                  <a:pt x="59450" y="61090"/>
                </a:lnTo>
                <a:lnTo>
                  <a:pt x="59450" y="61060"/>
                </a:lnTo>
                <a:lnTo>
                  <a:pt x="59450" y="61040"/>
                </a:lnTo>
                <a:lnTo>
                  <a:pt x="59450" y="61020"/>
                </a:lnTo>
                <a:lnTo>
                  <a:pt x="59440" y="60990"/>
                </a:lnTo>
                <a:lnTo>
                  <a:pt x="59420" y="60980"/>
                </a:lnTo>
                <a:lnTo>
                  <a:pt x="59410" y="60970"/>
                </a:lnTo>
                <a:lnTo>
                  <a:pt x="59400" y="60950"/>
                </a:lnTo>
                <a:lnTo>
                  <a:pt x="59390" y="60920"/>
                </a:lnTo>
                <a:lnTo>
                  <a:pt x="59370" y="60920"/>
                </a:lnTo>
                <a:lnTo>
                  <a:pt x="59360" y="60900"/>
                </a:lnTo>
                <a:lnTo>
                  <a:pt x="59360" y="60880"/>
                </a:lnTo>
                <a:lnTo>
                  <a:pt x="59360" y="60850"/>
                </a:lnTo>
                <a:lnTo>
                  <a:pt x="59370" y="60830"/>
                </a:lnTo>
                <a:lnTo>
                  <a:pt x="59390" y="60820"/>
                </a:lnTo>
                <a:lnTo>
                  <a:pt x="59410" y="60800"/>
                </a:lnTo>
                <a:lnTo>
                  <a:pt x="59420" y="60770"/>
                </a:lnTo>
                <a:lnTo>
                  <a:pt x="59430" y="60740"/>
                </a:lnTo>
                <a:lnTo>
                  <a:pt x="59450" y="60720"/>
                </a:lnTo>
                <a:lnTo>
                  <a:pt x="59460" y="60700"/>
                </a:lnTo>
                <a:lnTo>
                  <a:pt x="59470" y="60680"/>
                </a:lnTo>
                <a:lnTo>
                  <a:pt x="59470" y="60660"/>
                </a:lnTo>
                <a:lnTo>
                  <a:pt x="59470" y="60640"/>
                </a:lnTo>
                <a:lnTo>
                  <a:pt x="59470" y="60620"/>
                </a:lnTo>
                <a:lnTo>
                  <a:pt x="59480" y="60620"/>
                </a:lnTo>
                <a:lnTo>
                  <a:pt x="59500" y="60620"/>
                </a:lnTo>
                <a:lnTo>
                  <a:pt x="59510" y="60610"/>
                </a:lnTo>
                <a:lnTo>
                  <a:pt x="59530" y="60590"/>
                </a:lnTo>
                <a:lnTo>
                  <a:pt x="59540" y="60570"/>
                </a:lnTo>
                <a:lnTo>
                  <a:pt x="59560" y="60560"/>
                </a:lnTo>
                <a:lnTo>
                  <a:pt x="59580" y="60540"/>
                </a:lnTo>
                <a:lnTo>
                  <a:pt x="59600" y="60520"/>
                </a:lnTo>
                <a:lnTo>
                  <a:pt x="59620" y="60510"/>
                </a:lnTo>
                <a:lnTo>
                  <a:pt x="59640" y="60500"/>
                </a:lnTo>
                <a:lnTo>
                  <a:pt x="59650" y="60480"/>
                </a:lnTo>
                <a:lnTo>
                  <a:pt x="59650" y="60470"/>
                </a:lnTo>
                <a:lnTo>
                  <a:pt x="59650" y="60440"/>
                </a:lnTo>
                <a:lnTo>
                  <a:pt x="59660" y="60420"/>
                </a:lnTo>
                <a:lnTo>
                  <a:pt x="59670" y="60400"/>
                </a:lnTo>
                <a:lnTo>
                  <a:pt x="59680" y="60380"/>
                </a:lnTo>
                <a:lnTo>
                  <a:pt x="59690" y="60350"/>
                </a:lnTo>
                <a:lnTo>
                  <a:pt x="59700" y="60330"/>
                </a:lnTo>
                <a:lnTo>
                  <a:pt x="59700" y="60310"/>
                </a:lnTo>
                <a:lnTo>
                  <a:pt x="59710" y="60290"/>
                </a:lnTo>
                <a:lnTo>
                  <a:pt x="59720" y="60300"/>
                </a:lnTo>
                <a:lnTo>
                  <a:pt x="59740" y="60310"/>
                </a:lnTo>
                <a:lnTo>
                  <a:pt x="59750" y="60320"/>
                </a:lnTo>
                <a:lnTo>
                  <a:pt x="59760" y="60340"/>
                </a:lnTo>
                <a:lnTo>
                  <a:pt x="59780" y="60360"/>
                </a:lnTo>
                <a:lnTo>
                  <a:pt x="59810" y="60360"/>
                </a:lnTo>
                <a:lnTo>
                  <a:pt x="59830" y="60350"/>
                </a:lnTo>
                <a:lnTo>
                  <a:pt x="59850" y="60350"/>
                </a:lnTo>
                <a:lnTo>
                  <a:pt x="59870" y="60360"/>
                </a:lnTo>
                <a:lnTo>
                  <a:pt x="59890" y="60370"/>
                </a:lnTo>
                <a:lnTo>
                  <a:pt x="59920" y="60360"/>
                </a:lnTo>
                <a:lnTo>
                  <a:pt x="59940" y="60350"/>
                </a:lnTo>
                <a:lnTo>
                  <a:pt x="59940" y="60320"/>
                </a:lnTo>
                <a:lnTo>
                  <a:pt x="59940" y="60300"/>
                </a:lnTo>
                <a:lnTo>
                  <a:pt x="59940" y="60270"/>
                </a:lnTo>
                <a:lnTo>
                  <a:pt x="59940" y="60250"/>
                </a:lnTo>
                <a:lnTo>
                  <a:pt x="59940" y="60230"/>
                </a:lnTo>
                <a:lnTo>
                  <a:pt x="59950" y="60200"/>
                </a:lnTo>
                <a:lnTo>
                  <a:pt x="59970" y="60180"/>
                </a:lnTo>
                <a:lnTo>
                  <a:pt x="59990" y="60170"/>
                </a:lnTo>
                <a:lnTo>
                  <a:pt x="59990" y="60150"/>
                </a:lnTo>
                <a:lnTo>
                  <a:pt x="60000" y="60130"/>
                </a:lnTo>
                <a:lnTo>
                  <a:pt x="60010" y="60110"/>
                </a:lnTo>
                <a:lnTo>
                  <a:pt x="60010" y="60090"/>
                </a:lnTo>
                <a:lnTo>
                  <a:pt x="60020" y="60070"/>
                </a:lnTo>
                <a:lnTo>
                  <a:pt x="60030" y="60050"/>
                </a:lnTo>
                <a:lnTo>
                  <a:pt x="60020" y="60030"/>
                </a:lnTo>
                <a:lnTo>
                  <a:pt x="60010" y="60010"/>
                </a:lnTo>
                <a:lnTo>
                  <a:pt x="60010" y="59990"/>
                </a:lnTo>
                <a:lnTo>
                  <a:pt x="60020" y="59970"/>
                </a:lnTo>
                <a:lnTo>
                  <a:pt x="60030" y="59950"/>
                </a:lnTo>
                <a:lnTo>
                  <a:pt x="60030" y="59930"/>
                </a:lnTo>
                <a:lnTo>
                  <a:pt x="60030" y="59910"/>
                </a:lnTo>
                <a:lnTo>
                  <a:pt x="60040" y="59890"/>
                </a:lnTo>
                <a:lnTo>
                  <a:pt x="60040" y="59870"/>
                </a:lnTo>
                <a:lnTo>
                  <a:pt x="60060" y="59850"/>
                </a:lnTo>
                <a:lnTo>
                  <a:pt x="60060" y="59830"/>
                </a:lnTo>
                <a:lnTo>
                  <a:pt x="60070" y="59810"/>
                </a:lnTo>
                <a:lnTo>
                  <a:pt x="60080" y="59790"/>
                </a:lnTo>
                <a:lnTo>
                  <a:pt x="60070" y="59770"/>
                </a:lnTo>
                <a:lnTo>
                  <a:pt x="60060" y="59760"/>
                </a:lnTo>
                <a:lnTo>
                  <a:pt x="60050" y="59740"/>
                </a:lnTo>
                <a:lnTo>
                  <a:pt x="60060" y="59720"/>
                </a:lnTo>
                <a:lnTo>
                  <a:pt x="60100" y="59710"/>
                </a:lnTo>
                <a:lnTo>
                  <a:pt x="60110" y="59690"/>
                </a:lnTo>
                <a:lnTo>
                  <a:pt x="60130" y="59670"/>
                </a:lnTo>
                <a:lnTo>
                  <a:pt x="60130" y="59640"/>
                </a:lnTo>
                <a:lnTo>
                  <a:pt x="60130" y="59620"/>
                </a:lnTo>
                <a:lnTo>
                  <a:pt x="60140" y="59600"/>
                </a:lnTo>
                <a:lnTo>
                  <a:pt x="60150" y="59580"/>
                </a:lnTo>
                <a:lnTo>
                  <a:pt x="60160" y="59560"/>
                </a:lnTo>
                <a:lnTo>
                  <a:pt x="60160" y="59540"/>
                </a:lnTo>
                <a:lnTo>
                  <a:pt x="60160" y="59520"/>
                </a:lnTo>
                <a:lnTo>
                  <a:pt x="60180" y="59510"/>
                </a:lnTo>
                <a:lnTo>
                  <a:pt x="60180" y="59480"/>
                </a:lnTo>
                <a:lnTo>
                  <a:pt x="60190" y="59460"/>
                </a:lnTo>
                <a:lnTo>
                  <a:pt x="60180" y="59430"/>
                </a:lnTo>
                <a:lnTo>
                  <a:pt x="60150" y="59420"/>
                </a:lnTo>
                <a:lnTo>
                  <a:pt x="60150" y="59400"/>
                </a:lnTo>
                <a:lnTo>
                  <a:pt x="60140" y="59380"/>
                </a:lnTo>
                <a:lnTo>
                  <a:pt x="60140" y="59360"/>
                </a:lnTo>
                <a:lnTo>
                  <a:pt x="60140" y="59340"/>
                </a:lnTo>
                <a:lnTo>
                  <a:pt x="60130" y="59320"/>
                </a:lnTo>
                <a:lnTo>
                  <a:pt x="60120" y="59290"/>
                </a:lnTo>
                <a:lnTo>
                  <a:pt x="60110" y="59270"/>
                </a:lnTo>
                <a:lnTo>
                  <a:pt x="60130" y="59250"/>
                </a:lnTo>
                <a:lnTo>
                  <a:pt x="60130" y="59230"/>
                </a:lnTo>
                <a:lnTo>
                  <a:pt x="60140" y="59210"/>
                </a:lnTo>
                <a:lnTo>
                  <a:pt x="60150" y="59190"/>
                </a:lnTo>
                <a:lnTo>
                  <a:pt x="60170" y="59190"/>
                </a:lnTo>
                <a:lnTo>
                  <a:pt x="60200" y="59180"/>
                </a:lnTo>
                <a:lnTo>
                  <a:pt x="60220" y="59170"/>
                </a:lnTo>
                <a:lnTo>
                  <a:pt x="60230" y="59160"/>
                </a:lnTo>
                <a:lnTo>
                  <a:pt x="60250" y="59140"/>
                </a:lnTo>
                <a:lnTo>
                  <a:pt x="60260" y="59130"/>
                </a:lnTo>
                <a:lnTo>
                  <a:pt x="60260" y="59100"/>
                </a:lnTo>
                <a:lnTo>
                  <a:pt x="60260" y="59080"/>
                </a:lnTo>
                <a:lnTo>
                  <a:pt x="60280" y="59070"/>
                </a:lnTo>
                <a:lnTo>
                  <a:pt x="60300" y="59070"/>
                </a:lnTo>
                <a:lnTo>
                  <a:pt x="60320" y="59060"/>
                </a:lnTo>
                <a:lnTo>
                  <a:pt x="60340" y="59040"/>
                </a:lnTo>
                <a:lnTo>
                  <a:pt x="60340" y="59020"/>
                </a:lnTo>
                <a:lnTo>
                  <a:pt x="60340" y="58990"/>
                </a:lnTo>
                <a:lnTo>
                  <a:pt x="60340" y="58970"/>
                </a:lnTo>
                <a:lnTo>
                  <a:pt x="60330" y="58950"/>
                </a:lnTo>
                <a:lnTo>
                  <a:pt x="60310" y="58930"/>
                </a:lnTo>
                <a:lnTo>
                  <a:pt x="60300" y="58900"/>
                </a:lnTo>
                <a:lnTo>
                  <a:pt x="60300" y="58870"/>
                </a:lnTo>
                <a:lnTo>
                  <a:pt x="60290" y="58850"/>
                </a:lnTo>
                <a:lnTo>
                  <a:pt x="60290" y="58830"/>
                </a:lnTo>
                <a:lnTo>
                  <a:pt x="60300" y="58820"/>
                </a:lnTo>
                <a:lnTo>
                  <a:pt x="60320" y="58800"/>
                </a:lnTo>
                <a:lnTo>
                  <a:pt x="60320" y="58770"/>
                </a:lnTo>
                <a:lnTo>
                  <a:pt x="60300" y="58750"/>
                </a:lnTo>
                <a:lnTo>
                  <a:pt x="60300" y="58730"/>
                </a:lnTo>
                <a:lnTo>
                  <a:pt x="60300" y="58700"/>
                </a:lnTo>
                <a:lnTo>
                  <a:pt x="60310" y="58680"/>
                </a:lnTo>
                <a:lnTo>
                  <a:pt x="60330" y="58660"/>
                </a:lnTo>
                <a:lnTo>
                  <a:pt x="60300" y="58650"/>
                </a:lnTo>
                <a:lnTo>
                  <a:pt x="60270" y="58650"/>
                </a:lnTo>
                <a:lnTo>
                  <a:pt x="60260" y="58650"/>
                </a:lnTo>
                <a:lnTo>
                  <a:pt x="60250" y="58650"/>
                </a:lnTo>
                <a:lnTo>
                  <a:pt x="60230" y="58640"/>
                </a:lnTo>
                <a:lnTo>
                  <a:pt x="60220" y="58640"/>
                </a:lnTo>
                <a:lnTo>
                  <a:pt x="60210" y="58640"/>
                </a:lnTo>
                <a:lnTo>
                  <a:pt x="60190" y="58650"/>
                </a:lnTo>
                <a:lnTo>
                  <a:pt x="60180" y="58670"/>
                </a:lnTo>
                <a:lnTo>
                  <a:pt x="60120" y="58540"/>
                </a:lnTo>
                <a:lnTo>
                  <a:pt x="60130" y="58460"/>
                </a:lnTo>
                <a:lnTo>
                  <a:pt x="60090" y="58400"/>
                </a:lnTo>
                <a:lnTo>
                  <a:pt x="60030" y="58350"/>
                </a:lnTo>
                <a:lnTo>
                  <a:pt x="59990" y="58290"/>
                </a:lnTo>
                <a:lnTo>
                  <a:pt x="60050" y="58210"/>
                </a:lnTo>
                <a:lnTo>
                  <a:pt x="60020" y="58120"/>
                </a:lnTo>
                <a:lnTo>
                  <a:pt x="59970" y="58030"/>
                </a:lnTo>
                <a:lnTo>
                  <a:pt x="59950" y="57940"/>
                </a:lnTo>
                <a:lnTo>
                  <a:pt x="59990" y="57850"/>
                </a:lnTo>
                <a:lnTo>
                  <a:pt x="60240" y="57620"/>
                </a:lnTo>
                <a:lnTo>
                  <a:pt x="60320" y="57500"/>
                </a:lnTo>
                <a:lnTo>
                  <a:pt x="60340" y="57430"/>
                </a:lnTo>
                <a:lnTo>
                  <a:pt x="60290" y="57380"/>
                </a:lnTo>
                <a:lnTo>
                  <a:pt x="60020" y="57170"/>
                </a:lnTo>
                <a:lnTo>
                  <a:pt x="60010" y="57170"/>
                </a:lnTo>
                <a:lnTo>
                  <a:pt x="59940" y="57110"/>
                </a:lnTo>
                <a:lnTo>
                  <a:pt x="59840" y="57060"/>
                </a:lnTo>
                <a:lnTo>
                  <a:pt x="59780" y="57010"/>
                </a:lnTo>
                <a:lnTo>
                  <a:pt x="59730" y="56940"/>
                </a:lnTo>
                <a:lnTo>
                  <a:pt x="59700" y="56860"/>
                </a:lnTo>
                <a:lnTo>
                  <a:pt x="59710" y="56770"/>
                </a:lnTo>
                <a:lnTo>
                  <a:pt x="59670" y="56670"/>
                </a:lnTo>
                <a:lnTo>
                  <a:pt x="59680" y="56590"/>
                </a:lnTo>
                <a:lnTo>
                  <a:pt x="59730" y="56540"/>
                </a:lnTo>
                <a:lnTo>
                  <a:pt x="59840" y="56530"/>
                </a:lnTo>
                <a:lnTo>
                  <a:pt x="60010" y="56470"/>
                </a:lnTo>
                <a:lnTo>
                  <a:pt x="60110" y="56450"/>
                </a:lnTo>
                <a:lnTo>
                  <a:pt x="60140" y="56440"/>
                </a:lnTo>
                <a:lnTo>
                  <a:pt x="60210" y="56440"/>
                </a:lnTo>
                <a:lnTo>
                  <a:pt x="60240" y="56440"/>
                </a:lnTo>
                <a:lnTo>
                  <a:pt x="60370" y="56460"/>
                </a:lnTo>
                <a:lnTo>
                  <a:pt x="60460" y="56460"/>
                </a:lnTo>
                <a:lnTo>
                  <a:pt x="60520" y="56390"/>
                </a:lnTo>
                <a:lnTo>
                  <a:pt x="60530" y="56320"/>
                </a:lnTo>
                <a:lnTo>
                  <a:pt x="60470" y="56210"/>
                </a:lnTo>
                <a:lnTo>
                  <a:pt x="60470" y="56150"/>
                </a:lnTo>
                <a:lnTo>
                  <a:pt x="60500" y="56110"/>
                </a:lnTo>
                <a:lnTo>
                  <a:pt x="60580" y="56040"/>
                </a:lnTo>
                <a:lnTo>
                  <a:pt x="60620" y="56010"/>
                </a:lnTo>
                <a:lnTo>
                  <a:pt x="60650" y="55970"/>
                </a:lnTo>
                <a:lnTo>
                  <a:pt x="60670" y="55940"/>
                </a:lnTo>
                <a:lnTo>
                  <a:pt x="60680" y="55920"/>
                </a:lnTo>
                <a:lnTo>
                  <a:pt x="60710" y="55820"/>
                </a:lnTo>
                <a:lnTo>
                  <a:pt x="60710" y="55800"/>
                </a:lnTo>
                <a:lnTo>
                  <a:pt x="60730" y="55600"/>
                </a:lnTo>
                <a:lnTo>
                  <a:pt x="60750" y="55540"/>
                </a:lnTo>
                <a:lnTo>
                  <a:pt x="60800" y="55490"/>
                </a:lnTo>
                <a:lnTo>
                  <a:pt x="60840" y="55510"/>
                </a:lnTo>
                <a:lnTo>
                  <a:pt x="60870" y="55540"/>
                </a:lnTo>
                <a:lnTo>
                  <a:pt x="60910" y="55530"/>
                </a:lnTo>
                <a:lnTo>
                  <a:pt x="60920" y="55490"/>
                </a:lnTo>
                <a:lnTo>
                  <a:pt x="60970" y="55200"/>
                </a:lnTo>
                <a:lnTo>
                  <a:pt x="60970" y="55110"/>
                </a:lnTo>
                <a:lnTo>
                  <a:pt x="60930" y="55020"/>
                </a:lnTo>
                <a:lnTo>
                  <a:pt x="60840" y="54930"/>
                </a:lnTo>
                <a:lnTo>
                  <a:pt x="60730" y="54840"/>
                </a:lnTo>
                <a:lnTo>
                  <a:pt x="60580" y="54730"/>
                </a:lnTo>
                <a:lnTo>
                  <a:pt x="60510" y="54650"/>
                </a:lnTo>
                <a:lnTo>
                  <a:pt x="60470" y="54540"/>
                </a:lnTo>
                <a:lnTo>
                  <a:pt x="60460" y="54310"/>
                </a:lnTo>
                <a:lnTo>
                  <a:pt x="60450" y="54290"/>
                </a:lnTo>
                <a:lnTo>
                  <a:pt x="60450" y="542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