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Kiên Giang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Kiên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660" y="83780"/>
                </a:moveTo>
                <a:lnTo>
                  <a:pt x="44620" y="84610"/>
                </a:lnTo>
                <a:lnTo>
                  <a:pt x="46710" y="85710"/>
                </a:lnTo>
                <a:lnTo>
                  <a:pt x="46890" y="85860"/>
                </a:lnTo>
                <a:lnTo>
                  <a:pt x="47190" y="86050"/>
                </a:lnTo>
                <a:lnTo>
                  <a:pt x="47350" y="86190"/>
                </a:lnTo>
                <a:lnTo>
                  <a:pt x="47770" y="86640"/>
                </a:lnTo>
                <a:lnTo>
                  <a:pt x="48040" y="86930"/>
                </a:lnTo>
                <a:lnTo>
                  <a:pt x="48160" y="87020"/>
                </a:lnTo>
                <a:lnTo>
                  <a:pt x="48340" y="87180"/>
                </a:lnTo>
                <a:lnTo>
                  <a:pt x="48380" y="87250"/>
                </a:lnTo>
                <a:lnTo>
                  <a:pt x="48390" y="87320"/>
                </a:lnTo>
                <a:lnTo>
                  <a:pt x="48390" y="87450"/>
                </a:lnTo>
                <a:lnTo>
                  <a:pt x="48380" y="87610"/>
                </a:lnTo>
                <a:lnTo>
                  <a:pt x="48340" y="87750"/>
                </a:lnTo>
                <a:lnTo>
                  <a:pt x="48250" y="87890"/>
                </a:lnTo>
                <a:lnTo>
                  <a:pt x="47570" y="88530"/>
                </a:lnTo>
                <a:lnTo>
                  <a:pt x="47450" y="88680"/>
                </a:lnTo>
                <a:lnTo>
                  <a:pt x="47410" y="88790"/>
                </a:lnTo>
                <a:lnTo>
                  <a:pt x="47440" y="88850"/>
                </a:lnTo>
                <a:lnTo>
                  <a:pt x="47500" y="88900"/>
                </a:lnTo>
                <a:lnTo>
                  <a:pt x="47600" y="89030"/>
                </a:lnTo>
                <a:lnTo>
                  <a:pt x="47590" y="89370"/>
                </a:lnTo>
                <a:lnTo>
                  <a:pt x="47190" y="89270"/>
                </a:lnTo>
                <a:lnTo>
                  <a:pt x="47090" y="89260"/>
                </a:lnTo>
                <a:lnTo>
                  <a:pt x="47030" y="89290"/>
                </a:lnTo>
                <a:lnTo>
                  <a:pt x="47010" y="89360"/>
                </a:lnTo>
                <a:lnTo>
                  <a:pt x="47090" y="89680"/>
                </a:lnTo>
                <a:lnTo>
                  <a:pt x="47110" y="89790"/>
                </a:lnTo>
                <a:lnTo>
                  <a:pt x="47050" y="89900"/>
                </a:lnTo>
                <a:lnTo>
                  <a:pt x="46940" y="90060"/>
                </a:lnTo>
                <a:lnTo>
                  <a:pt x="46920" y="90130"/>
                </a:lnTo>
                <a:lnTo>
                  <a:pt x="46950" y="90200"/>
                </a:lnTo>
                <a:lnTo>
                  <a:pt x="47030" y="90300"/>
                </a:lnTo>
                <a:lnTo>
                  <a:pt x="47040" y="90330"/>
                </a:lnTo>
                <a:lnTo>
                  <a:pt x="47040" y="90360"/>
                </a:lnTo>
                <a:lnTo>
                  <a:pt x="47020" y="90400"/>
                </a:lnTo>
                <a:lnTo>
                  <a:pt x="46930" y="90450"/>
                </a:lnTo>
                <a:lnTo>
                  <a:pt x="46700" y="90380"/>
                </a:lnTo>
                <a:lnTo>
                  <a:pt x="45800" y="89930"/>
                </a:lnTo>
                <a:lnTo>
                  <a:pt x="45520" y="89750"/>
                </a:lnTo>
                <a:lnTo>
                  <a:pt x="45420" y="89720"/>
                </a:lnTo>
                <a:lnTo>
                  <a:pt x="45260" y="89730"/>
                </a:lnTo>
                <a:lnTo>
                  <a:pt x="45170" y="89710"/>
                </a:lnTo>
                <a:lnTo>
                  <a:pt x="45100" y="89710"/>
                </a:lnTo>
                <a:lnTo>
                  <a:pt x="45050" y="89730"/>
                </a:lnTo>
                <a:lnTo>
                  <a:pt x="45020" y="89760"/>
                </a:lnTo>
                <a:lnTo>
                  <a:pt x="44980" y="89780"/>
                </a:lnTo>
                <a:lnTo>
                  <a:pt x="44910" y="89780"/>
                </a:lnTo>
                <a:lnTo>
                  <a:pt x="44770" y="89760"/>
                </a:lnTo>
                <a:lnTo>
                  <a:pt x="44610" y="89850"/>
                </a:lnTo>
                <a:lnTo>
                  <a:pt x="44560" y="89850"/>
                </a:lnTo>
                <a:lnTo>
                  <a:pt x="44540" y="89840"/>
                </a:lnTo>
                <a:lnTo>
                  <a:pt x="44310" y="89680"/>
                </a:lnTo>
                <a:lnTo>
                  <a:pt x="44320" y="89550"/>
                </a:lnTo>
                <a:lnTo>
                  <a:pt x="44440" y="88460"/>
                </a:lnTo>
                <a:lnTo>
                  <a:pt x="44530" y="88140"/>
                </a:lnTo>
                <a:lnTo>
                  <a:pt x="44650" y="87790"/>
                </a:lnTo>
                <a:lnTo>
                  <a:pt x="44930" y="87800"/>
                </a:lnTo>
                <a:lnTo>
                  <a:pt x="45110" y="87770"/>
                </a:lnTo>
                <a:lnTo>
                  <a:pt x="45150" y="87670"/>
                </a:lnTo>
                <a:lnTo>
                  <a:pt x="45240" y="87570"/>
                </a:lnTo>
                <a:lnTo>
                  <a:pt x="45610" y="87300"/>
                </a:lnTo>
                <a:lnTo>
                  <a:pt x="45740" y="87240"/>
                </a:lnTo>
                <a:lnTo>
                  <a:pt x="45790" y="87280"/>
                </a:lnTo>
                <a:lnTo>
                  <a:pt x="45810" y="87380"/>
                </a:lnTo>
                <a:lnTo>
                  <a:pt x="45950" y="87750"/>
                </a:lnTo>
                <a:lnTo>
                  <a:pt x="45950" y="87670"/>
                </a:lnTo>
                <a:lnTo>
                  <a:pt x="45910" y="87450"/>
                </a:lnTo>
                <a:lnTo>
                  <a:pt x="45910" y="87180"/>
                </a:lnTo>
                <a:lnTo>
                  <a:pt x="45880" y="87050"/>
                </a:lnTo>
                <a:lnTo>
                  <a:pt x="45800" y="86920"/>
                </a:lnTo>
                <a:lnTo>
                  <a:pt x="45530" y="86570"/>
                </a:lnTo>
                <a:lnTo>
                  <a:pt x="45300" y="86350"/>
                </a:lnTo>
                <a:lnTo>
                  <a:pt x="45190" y="86280"/>
                </a:lnTo>
                <a:lnTo>
                  <a:pt x="45070" y="86270"/>
                </a:lnTo>
                <a:lnTo>
                  <a:pt x="44840" y="86320"/>
                </a:lnTo>
                <a:lnTo>
                  <a:pt x="44700" y="86320"/>
                </a:lnTo>
                <a:lnTo>
                  <a:pt x="44510" y="86200"/>
                </a:lnTo>
                <a:lnTo>
                  <a:pt x="44370" y="86020"/>
                </a:lnTo>
                <a:lnTo>
                  <a:pt x="44260" y="85820"/>
                </a:lnTo>
                <a:lnTo>
                  <a:pt x="44140" y="85660"/>
                </a:lnTo>
                <a:lnTo>
                  <a:pt x="43940" y="85540"/>
                </a:lnTo>
                <a:lnTo>
                  <a:pt x="43740" y="85520"/>
                </a:lnTo>
                <a:lnTo>
                  <a:pt x="43560" y="85570"/>
                </a:lnTo>
                <a:lnTo>
                  <a:pt x="43410" y="85710"/>
                </a:lnTo>
                <a:lnTo>
                  <a:pt x="43390" y="85760"/>
                </a:lnTo>
                <a:lnTo>
                  <a:pt x="43390" y="85810"/>
                </a:lnTo>
                <a:lnTo>
                  <a:pt x="43370" y="85850"/>
                </a:lnTo>
                <a:lnTo>
                  <a:pt x="43310" y="85870"/>
                </a:lnTo>
                <a:lnTo>
                  <a:pt x="43270" y="85890"/>
                </a:lnTo>
                <a:lnTo>
                  <a:pt x="43250" y="86010"/>
                </a:lnTo>
                <a:lnTo>
                  <a:pt x="43230" y="86040"/>
                </a:lnTo>
                <a:lnTo>
                  <a:pt x="43020" y="86020"/>
                </a:lnTo>
                <a:lnTo>
                  <a:pt x="43010" y="86040"/>
                </a:lnTo>
                <a:lnTo>
                  <a:pt x="42970" y="85980"/>
                </a:lnTo>
                <a:lnTo>
                  <a:pt x="42990" y="85940"/>
                </a:lnTo>
                <a:lnTo>
                  <a:pt x="43010" y="85900"/>
                </a:lnTo>
                <a:lnTo>
                  <a:pt x="43010" y="85830"/>
                </a:lnTo>
                <a:lnTo>
                  <a:pt x="42980" y="85790"/>
                </a:lnTo>
                <a:lnTo>
                  <a:pt x="42900" y="85700"/>
                </a:lnTo>
                <a:lnTo>
                  <a:pt x="42890" y="85640"/>
                </a:lnTo>
                <a:lnTo>
                  <a:pt x="42890" y="85480"/>
                </a:lnTo>
                <a:lnTo>
                  <a:pt x="42860" y="85340"/>
                </a:lnTo>
                <a:lnTo>
                  <a:pt x="42810" y="85260"/>
                </a:lnTo>
                <a:lnTo>
                  <a:pt x="42640" y="85130"/>
                </a:lnTo>
                <a:lnTo>
                  <a:pt x="42620" y="85170"/>
                </a:lnTo>
                <a:lnTo>
                  <a:pt x="42610" y="85180"/>
                </a:lnTo>
                <a:lnTo>
                  <a:pt x="42610" y="85210"/>
                </a:lnTo>
                <a:lnTo>
                  <a:pt x="42560" y="85210"/>
                </a:lnTo>
                <a:lnTo>
                  <a:pt x="42550" y="85050"/>
                </a:lnTo>
                <a:lnTo>
                  <a:pt x="42490" y="84930"/>
                </a:lnTo>
                <a:lnTo>
                  <a:pt x="42360" y="84760"/>
                </a:lnTo>
                <a:lnTo>
                  <a:pt x="42340" y="84680"/>
                </a:lnTo>
                <a:lnTo>
                  <a:pt x="42350" y="84670"/>
                </a:lnTo>
                <a:lnTo>
                  <a:pt x="42390" y="84670"/>
                </a:lnTo>
                <a:lnTo>
                  <a:pt x="42440" y="84640"/>
                </a:lnTo>
                <a:lnTo>
                  <a:pt x="42490" y="84570"/>
                </a:lnTo>
                <a:lnTo>
                  <a:pt x="42520" y="84510"/>
                </a:lnTo>
                <a:lnTo>
                  <a:pt x="42520" y="84450"/>
                </a:lnTo>
                <a:lnTo>
                  <a:pt x="42490" y="84390"/>
                </a:lnTo>
                <a:lnTo>
                  <a:pt x="42440" y="84390"/>
                </a:lnTo>
                <a:lnTo>
                  <a:pt x="42400" y="84480"/>
                </a:lnTo>
                <a:lnTo>
                  <a:pt x="42340" y="84560"/>
                </a:lnTo>
                <a:lnTo>
                  <a:pt x="42260" y="84610"/>
                </a:lnTo>
                <a:lnTo>
                  <a:pt x="42160" y="84640"/>
                </a:lnTo>
                <a:lnTo>
                  <a:pt x="42070" y="84630"/>
                </a:lnTo>
                <a:lnTo>
                  <a:pt x="42060" y="84560"/>
                </a:lnTo>
                <a:lnTo>
                  <a:pt x="42080" y="84460"/>
                </a:lnTo>
                <a:lnTo>
                  <a:pt x="42050" y="84390"/>
                </a:lnTo>
                <a:lnTo>
                  <a:pt x="42160" y="84410"/>
                </a:lnTo>
                <a:lnTo>
                  <a:pt x="42250" y="84400"/>
                </a:lnTo>
                <a:lnTo>
                  <a:pt x="42270" y="84380"/>
                </a:lnTo>
                <a:lnTo>
                  <a:pt x="42310" y="84340"/>
                </a:lnTo>
                <a:lnTo>
                  <a:pt x="42550" y="83980"/>
                </a:lnTo>
                <a:lnTo>
                  <a:pt x="42600" y="83890"/>
                </a:lnTo>
                <a:lnTo>
                  <a:pt x="42660" y="83800"/>
                </a:lnTo>
                <a:lnTo>
                  <a:pt x="42730" y="83740"/>
                </a:lnTo>
                <a:lnTo>
                  <a:pt x="42830" y="83720"/>
                </a:lnTo>
                <a:lnTo>
                  <a:pt x="42910" y="83720"/>
                </a:lnTo>
                <a:lnTo>
                  <a:pt x="42960" y="83710"/>
                </a:lnTo>
                <a:lnTo>
                  <a:pt x="43080" y="83710"/>
                </a:lnTo>
                <a:lnTo>
                  <a:pt x="43200" y="83720"/>
                </a:lnTo>
                <a:lnTo>
                  <a:pt x="43520" y="83760"/>
                </a:lnTo>
                <a:lnTo>
                  <a:pt x="43660" y="83780"/>
                </a:lnTo>
                <a:close/>
                <a:moveTo>
                  <a:pt x="39880" y="84680"/>
                </a:moveTo>
                <a:lnTo>
                  <a:pt x="39900" y="84780"/>
                </a:lnTo>
                <a:lnTo>
                  <a:pt x="39900" y="85420"/>
                </a:lnTo>
                <a:lnTo>
                  <a:pt x="39670" y="86000"/>
                </a:lnTo>
                <a:lnTo>
                  <a:pt x="39590" y="86330"/>
                </a:lnTo>
                <a:lnTo>
                  <a:pt x="39700" y="86480"/>
                </a:lnTo>
                <a:lnTo>
                  <a:pt x="39660" y="86610"/>
                </a:lnTo>
                <a:lnTo>
                  <a:pt x="39660" y="86680"/>
                </a:lnTo>
                <a:lnTo>
                  <a:pt x="39680" y="86750"/>
                </a:lnTo>
                <a:lnTo>
                  <a:pt x="39700" y="86850"/>
                </a:lnTo>
                <a:lnTo>
                  <a:pt x="39600" y="86800"/>
                </a:lnTo>
                <a:lnTo>
                  <a:pt x="39580" y="86770"/>
                </a:lnTo>
                <a:lnTo>
                  <a:pt x="39460" y="86720"/>
                </a:lnTo>
                <a:lnTo>
                  <a:pt x="39380" y="86450"/>
                </a:lnTo>
                <a:lnTo>
                  <a:pt x="39300" y="85950"/>
                </a:lnTo>
                <a:lnTo>
                  <a:pt x="39140" y="85500"/>
                </a:lnTo>
                <a:lnTo>
                  <a:pt x="39030" y="85310"/>
                </a:lnTo>
                <a:lnTo>
                  <a:pt x="38860" y="85170"/>
                </a:lnTo>
                <a:lnTo>
                  <a:pt x="38630" y="85060"/>
                </a:lnTo>
                <a:lnTo>
                  <a:pt x="38560" y="84980"/>
                </a:lnTo>
                <a:lnTo>
                  <a:pt x="38510" y="84740"/>
                </a:lnTo>
                <a:lnTo>
                  <a:pt x="38490" y="84680"/>
                </a:lnTo>
                <a:lnTo>
                  <a:pt x="38520" y="84660"/>
                </a:lnTo>
                <a:lnTo>
                  <a:pt x="38890" y="84710"/>
                </a:lnTo>
                <a:lnTo>
                  <a:pt x="39010" y="84710"/>
                </a:lnTo>
                <a:lnTo>
                  <a:pt x="39060" y="84660"/>
                </a:lnTo>
                <a:lnTo>
                  <a:pt x="39070" y="84630"/>
                </a:lnTo>
                <a:lnTo>
                  <a:pt x="39130" y="84540"/>
                </a:lnTo>
                <a:lnTo>
                  <a:pt x="39160" y="84520"/>
                </a:lnTo>
                <a:lnTo>
                  <a:pt x="39210" y="84490"/>
                </a:lnTo>
                <a:lnTo>
                  <a:pt x="39230" y="84440"/>
                </a:lnTo>
                <a:lnTo>
                  <a:pt x="39240" y="84370"/>
                </a:lnTo>
                <a:lnTo>
                  <a:pt x="39260" y="84310"/>
                </a:lnTo>
                <a:lnTo>
                  <a:pt x="39300" y="84250"/>
                </a:lnTo>
                <a:lnTo>
                  <a:pt x="39360" y="84210"/>
                </a:lnTo>
                <a:lnTo>
                  <a:pt x="39430" y="84200"/>
                </a:lnTo>
                <a:lnTo>
                  <a:pt x="39500" y="84270"/>
                </a:lnTo>
                <a:lnTo>
                  <a:pt x="39460" y="84230"/>
                </a:lnTo>
                <a:lnTo>
                  <a:pt x="39880" y="8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