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Khánh Hòa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Khánh Hò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760" y="73570"/>
                </a:moveTo>
                <a:lnTo>
                  <a:pt x="70810" y="73590"/>
                </a:lnTo>
                <a:lnTo>
                  <a:pt x="70840" y="73620"/>
                </a:lnTo>
                <a:lnTo>
                  <a:pt x="70870" y="73660"/>
                </a:lnTo>
                <a:lnTo>
                  <a:pt x="70880" y="73700"/>
                </a:lnTo>
                <a:lnTo>
                  <a:pt x="70860" y="73720"/>
                </a:lnTo>
                <a:lnTo>
                  <a:pt x="70790" y="73760"/>
                </a:lnTo>
                <a:lnTo>
                  <a:pt x="70760" y="73780"/>
                </a:lnTo>
                <a:lnTo>
                  <a:pt x="70730" y="73740"/>
                </a:lnTo>
                <a:lnTo>
                  <a:pt x="70690" y="73720"/>
                </a:lnTo>
                <a:lnTo>
                  <a:pt x="70650" y="73720"/>
                </a:lnTo>
                <a:lnTo>
                  <a:pt x="70600" y="73740"/>
                </a:lnTo>
                <a:lnTo>
                  <a:pt x="70610" y="73750"/>
                </a:lnTo>
                <a:lnTo>
                  <a:pt x="70620" y="73750"/>
                </a:lnTo>
                <a:lnTo>
                  <a:pt x="70630" y="73750"/>
                </a:lnTo>
                <a:lnTo>
                  <a:pt x="70640" y="73780"/>
                </a:lnTo>
                <a:lnTo>
                  <a:pt x="70520" y="73770"/>
                </a:lnTo>
                <a:lnTo>
                  <a:pt x="70410" y="73710"/>
                </a:lnTo>
                <a:lnTo>
                  <a:pt x="70330" y="73630"/>
                </a:lnTo>
                <a:lnTo>
                  <a:pt x="70270" y="73570"/>
                </a:lnTo>
                <a:lnTo>
                  <a:pt x="70270" y="73530"/>
                </a:lnTo>
                <a:lnTo>
                  <a:pt x="70310" y="73540"/>
                </a:lnTo>
                <a:lnTo>
                  <a:pt x="70400" y="73560"/>
                </a:lnTo>
                <a:lnTo>
                  <a:pt x="70440" y="73570"/>
                </a:lnTo>
                <a:lnTo>
                  <a:pt x="70430" y="73550"/>
                </a:lnTo>
                <a:lnTo>
                  <a:pt x="70440" y="73490"/>
                </a:lnTo>
                <a:lnTo>
                  <a:pt x="70540" y="73530"/>
                </a:lnTo>
                <a:lnTo>
                  <a:pt x="70760" y="73570"/>
                </a:lnTo>
                <a:close/>
                <a:moveTo>
                  <a:pt x="66950" y="73080"/>
                </a:moveTo>
                <a:lnTo>
                  <a:pt x="66880" y="72680"/>
                </a:lnTo>
                <a:lnTo>
                  <a:pt x="66850" y="72420"/>
                </a:lnTo>
                <a:lnTo>
                  <a:pt x="66870" y="72200"/>
                </a:lnTo>
                <a:lnTo>
                  <a:pt x="66890" y="72080"/>
                </a:lnTo>
                <a:lnTo>
                  <a:pt x="66920" y="72020"/>
                </a:lnTo>
                <a:lnTo>
                  <a:pt x="66960" y="71990"/>
                </a:lnTo>
                <a:lnTo>
                  <a:pt x="67010" y="71990"/>
                </a:lnTo>
                <a:lnTo>
                  <a:pt x="67140" y="72010"/>
                </a:lnTo>
                <a:lnTo>
                  <a:pt x="67180" y="72010"/>
                </a:lnTo>
                <a:lnTo>
                  <a:pt x="67220" y="72000"/>
                </a:lnTo>
                <a:lnTo>
                  <a:pt x="67330" y="71950"/>
                </a:lnTo>
                <a:lnTo>
                  <a:pt x="67390" y="71920"/>
                </a:lnTo>
                <a:lnTo>
                  <a:pt x="67450" y="71910"/>
                </a:lnTo>
                <a:lnTo>
                  <a:pt x="67510" y="71910"/>
                </a:lnTo>
                <a:lnTo>
                  <a:pt x="67570" y="71930"/>
                </a:lnTo>
                <a:lnTo>
                  <a:pt x="67780" y="72050"/>
                </a:lnTo>
                <a:lnTo>
                  <a:pt x="67860" y="72070"/>
                </a:lnTo>
                <a:lnTo>
                  <a:pt x="67930" y="72040"/>
                </a:lnTo>
                <a:lnTo>
                  <a:pt x="67970" y="71990"/>
                </a:lnTo>
                <a:lnTo>
                  <a:pt x="68030" y="71790"/>
                </a:lnTo>
                <a:lnTo>
                  <a:pt x="68090" y="71650"/>
                </a:lnTo>
                <a:lnTo>
                  <a:pt x="68120" y="71560"/>
                </a:lnTo>
                <a:lnTo>
                  <a:pt x="68120" y="71490"/>
                </a:lnTo>
                <a:lnTo>
                  <a:pt x="68090" y="71440"/>
                </a:lnTo>
                <a:lnTo>
                  <a:pt x="68080" y="71350"/>
                </a:lnTo>
                <a:lnTo>
                  <a:pt x="68090" y="71230"/>
                </a:lnTo>
                <a:lnTo>
                  <a:pt x="68180" y="70980"/>
                </a:lnTo>
                <a:lnTo>
                  <a:pt x="68230" y="70870"/>
                </a:lnTo>
                <a:lnTo>
                  <a:pt x="68280" y="70800"/>
                </a:lnTo>
                <a:lnTo>
                  <a:pt x="68330" y="70770"/>
                </a:lnTo>
                <a:lnTo>
                  <a:pt x="68380" y="70760"/>
                </a:lnTo>
                <a:lnTo>
                  <a:pt x="68430" y="70750"/>
                </a:lnTo>
                <a:lnTo>
                  <a:pt x="68550" y="70750"/>
                </a:lnTo>
                <a:lnTo>
                  <a:pt x="68610" y="70740"/>
                </a:lnTo>
                <a:lnTo>
                  <a:pt x="68650" y="70710"/>
                </a:lnTo>
                <a:lnTo>
                  <a:pt x="69050" y="70370"/>
                </a:lnTo>
                <a:lnTo>
                  <a:pt x="69260" y="70360"/>
                </a:lnTo>
                <a:lnTo>
                  <a:pt x="69350" y="70320"/>
                </a:lnTo>
                <a:lnTo>
                  <a:pt x="69440" y="70250"/>
                </a:lnTo>
                <a:lnTo>
                  <a:pt x="69610" y="70040"/>
                </a:lnTo>
                <a:lnTo>
                  <a:pt x="69740" y="69920"/>
                </a:lnTo>
                <a:lnTo>
                  <a:pt x="69860" y="69850"/>
                </a:lnTo>
                <a:lnTo>
                  <a:pt x="69980" y="69800"/>
                </a:lnTo>
                <a:lnTo>
                  <a:pt x="70100" y="69780"/>
                </a:lnTo>
                <a:lnTo>
                  <a:pt x="70220" y="69770"/>
                </a:lnTo>
                <a:lnTo>
                  <a:pt x="70460" y="69790"/>
                </a:lnTo>
                <a:lnTo>
                  <a:pt x="70720" y="69760"/>
                </a:lnTo>
                <a:lnTo>
                  <a:pt x="70850" y="69760"/>
                </a:lnTo>
                <a:lnTo>
                  <a:pt x="70950" y="69790"/>
                </a:lnTo>
                <a:lnTo>
                  <a:pt x="71020" y="69820"/>
                </a:lnTo>
                <a:lnTo>
                  <a:pt x="71090" y="69880"/>
                </a:lnTo>
                <a:lnTo>
                  <a:pt x="71050" y="69890"/>
                </a:lnTo>
                <a:lnTo>
                  <a:pt x="71000" y="69940"/>
                </a:lnTo>
                <a:lnTo>
                  <a:pt x="71040" y="69990"/>
                </a:lnTo>
                <a:lnTo>
                  <a:pt x="71040" y="70060"/>
                </a:lnTo>
                <a:lnTo>
                  <a:pt x="71040" y="70140"/>
                </a:lnTo>
                <a:lnTo>
                  <a:pt x="71040" y="70230"/>
                </a:lnTo>
                <a:lnTo>
                  <a:pt x="71310" y="70740"/>
                </a:lnTo>
                <a:lnTo>
                  <a:pt x="71400" y="70840"/>
                </a:lnTo>
                <a:lnTo>
                  <a:pt x="71490" y="70850"/>
                </a:lnTo>
                <a:lnTo>
                  <a:pt x="71590" y="70930"/>
                </a:lnTo>
                <a:lnTo>
                  <a:pt x="71610" y="70950"/>
                </a:lnTo>
                <a:lnTo>
                  <a:pt x="71590" y="71000"/>
                </a:lnTo>
                <a:lnTo>
                  <a:pt x="71560" y="71010"/>
                </a:lnTo>
                <a:lnTo>
                  <a:pt x="71520" y="71020"/>
                </a:lnTo>
                <a:lnTo>
                  <a:pt x="71490" y="71060"/>
                </a:lnTo>
                <a:lnTo>
                  <a:pt x="71470" y="71150"/>
                </a:lnTo>
                <a:lnTo>
                  <a:pt x="71490" y="71390"/>
                </a:lnTo>
                <a:lnTo>
                  <a:pt x="71490" y="71470"/>
                </a:lnTo>
                <a:lnTo>
                  <a:pt x="71420" y="71500"/>
                </a:lnTo>
                <a:lnTo>
                  <a:pt x="71360" y="71440"/>
                </a:lnTo>
                <a:lnTo>
                  <a:pt x="71280" y="71260"/>
                </a:lnTo>
                <a:lnTo>
                  <a:pt x="71260" y="71230"/>
                </a:lnTo>
                <a:lnTo>
                  <a:pt x="71240" y="71210"/>
                </a:lnTo>
                <a:lnTo>
                  <a:pt x="71210" y="71180"/>
                </a:lnTo>
                <a:lnTo>
                  <a:pt x="71200" y="71120"/>
                </a:lnTo>
                <a:lnTo>
                  <a:pt x="71220" y="71110"/>
                </a:lnTo>
                <a:lnTo>
                  <a:pt x="71320" y="71010"/>
                </a:lnTo>
                <a:lnTo>
                  <a:pt x="71320" y="70970"/>
                </a:lnTo>
                <a:lnTo>
                  <a:pt x="71200" y="70760"/>
                </a:lnTo>
                <a:lnTo>
                  <a:pt x="71190" y="70820"/>
                </a:lnTo>
                <a:lnTo>
                  <a:pt x="71160" y="70850"/>
                </a:lnTo>
                <a:lnTo>
                  <a:pt x="71110" y="70860"/>
                </a:lnTo>
                <a:lnTo>
                  <a:pt x="71040" y="70850"/>
                </a:lnTo>
                <a:lnTo>
                  <a:pt x="71070" y="70900"/>
                </a:lnTo>
                <a:lnTo>
                  <a:pt x="71070" y="70950"/>
                </a:lnTo>
                <a:lnTo>
                  <a:pt x="71070" y="71000"/>
                </a:lnTo>
                <a:lnTo>
                  <a:pt x="71040" y="71060"/>
                </a:lnTo>
                <a:lnTo>
                  <a:pt x="71010" y="70990"/>
                </a:lnTo>
                <a:lnTo>
                  <a:pt x="70970" y="70950"/>
                </a:lnTo>
                <a:lnTo>
                  <a:pt x="70910" y="70930"/>
                </a:lnTo>
                <a:lnTo>
                  <a:pt x="70840" y="70930"/>
                </a:lnTo>
                <a:lnTo>
                  <a:pt x="70950" y="70780"/>
                </a:lnTo>
                <a:lnTo>
                  <a:pt x="70960" y="70750"/>
                </a:lnTo>
                <a:lnTo>
                  <a:pt x="70990" y="70730"/>
                </a:lnTo>
                <a:lnTo>
                  <a:pt x="71040" y="70710"/>
                </a:lnTo>
                <a:lnTo>
                  <a:pt x="71100" y="70670"/>
                </a:lnTo>
                <a:lnTo>
                  <a:pt x="71120" y="70620"/>
                </a:lnTo>
                <a:lnTo>
                  <a:pt x="71100" y="70520"/>
                </a:lnTo>
                <a:lnTo>
                  <a:pt x="71000" y="70380"/>
                </a:lnTo>
                <a:lnTo>
                  <a:pt x="70960" y="70310"/>
                </a:lnTo>
                <a:lnTo>
                  <a:pt x="70960" y="70130"/>
                </a:lnTo>
                <a:lnTo>
                  <a:pt x="70940" y="70100"/>
                </a:lnTo>
                <a:lnTo>
                  <a:pt x="70880" y="70120"/>
                </a:lnTo>
                <a:lnTo>
                  <a:pt x="70860" y="70150"/>
                </a:lnTo>
                <a:lnTo>
                  <a:pt x="70850" y="70200"/>
                </a:lnTo>
                <a:lnTo>
                  <a:pt x="70820" y="70250"/>
                </a:lnTo>
                <a:lnTo>
                  <a:pt x="70620" y="70380"/>
                </a:lnTo>
                <a:lnTo>
                  <a:pt x="70560" y="70430"/>
                </a:lnTo>
                <a:lnTo>
                  <a:pt x="70420" y="70610"/>
                </a:lnTo>
                <a:lnTo>
                  <a:pt x="70330" y="70690"/>
                </a:lnTo>
                <a:lnTo>
                  <a:pt x="70250" y="70730"/>
                </a:lnTo>
                <a:lnTo>
                  <a:pt x="70200" y="70770"/>
                </a:lnTo>
                <a:lnTo>
                  <a:pt x="70030" y="71010"/>
                </a:lnTo>
                <a:lnTo>
                  <a:pt x="70030" y="71070"/>
                </a:lnTo>
                <a:lnTo>
                  <a:pt x="70050" y="71300"/>
                </a:lnTo>
                <a:lnTo>
                  <a:pt x="70010" y="71340"/>
                </a:lnTo>
                <a:lnTo>
                  <a:pt x="70010" y="71440"/>
                </a:lnTo>
                <a:lnTo>
                  <a:pt x="70030" y="71530"/>
                </a:lnTo>
                <a:lnTo>
                  <a:pt x="70030" y="71590"/>
                </a:lnTo>
                <a:lnTo>
                  <a:pt x="70050" y="71600"/>
                </a:lnTo>
                <a:lnTo>
                  <a:pt x="70070" y="71600"/>
                </a:lnTo>
                <a:lnTo>
                  <a:pt x="70070" y="71630"/>
                </a:lnTo>
                <a:lnTo>
                  <a:pt x="70110" y="71630"/>
                </a:lnTo>
                <a:lnTo>
                  <a:pt x="70130" y="71570"/>
                </a:lnTo>
                <a:lnTo>
                  <a:pt x="70140" y="71500"/>
                </a:lnTo>
                <a:lnTo>
                  <a:pt x="70170" y="71440"/>
                </a:lnTo>
                <a:lnTo>
                  <a:pt x="70240" y="71430"/>
                </a:lnTo>
                <a:lnTo>
                  <a:pt x="70240" y="71390"/>
                </a:lnTo>
                <a:lnTo>
                  <a:pt x="70200" y="71390"/>
                </a:lnTo>
                <a:lnTo>
                  <a:pt x="70200" y="71340"/>
                </a:lnTo>
                <a:lnTo>
                  <a:pt x="70290" y="71380"/>
                </a:lnTo>
                <a:lnTo>
                  <a:pt x="70280" y="71460"/>
                </a:lnTo>
                <a:lnTo>
                  <a:pt x="70230" y="71560"/>
                </a:lnTo>
                <a:lnTo>
                  <a:pt x="70200" y="71650"/>
                </a:lnTo>
                <a:lnTo>
                  <a:pt x="70220" y="71760"/>
                </a:lnTo>
                <a:lnTo>
                  <a:pt x="70300" y="71840"/>
                </a:lnTo>
                <a:lnTo>
                  <a:pt x="70580" y="72030"/>
                </a:lnTo>
                <a:lnTo>
                  <a:pt x="70620" y="72080"/>
                </a:lnTo>
                <a:lnTo>
                  <a:pt x="70560" y="72200"/>
                </a:lnTo>
                <a:lnTo>
                  <a:pt x="70560" y="72260"/>
                </a:lnTo>
                <a:lnTo>
                  <a:pt x="70590" y="72310"/>
                </a:lnTo>
                <a:lnTo>
                  <a:pt x="70620" y="72330"/>
                </a:lnTo>
                <a:lnTo>
                  <a:pt x="70700" y="72360"/>
                </a:lnTo>
                <a:lnTo>
                  <a:pt x="70810" y="72440"/>
                </a:lnTo>
                <a:lnTo>
                  <a:pt x="70860" y="72520"/>
                </a:lnTo>
                <a:lnTo>
                  <a:pt x="70800" y="72580"/>
                </a:lnTo>
                <a:lnTo>
                  <a:pt x="70840" y="72620"/>
                </a:lnTo>
                <a:lnTo>
                  <a:pt x="70800" y="72660"/>
                </a:lnTo>
                <a:lnTo>
                  <a:pt x="70730" y="72580"/>
                </a:lnTo>
                <a:lnTo>
                  <a:pt x="70690" y="72640"/>
                </a:lnTo>
                <a:lnTo>
                  <a:pt x="70650" y="72740"/>
                </a:lnTo>
                <a:lnTo>
                  <a:pt x="70580" y="72790"/>
                </a:lnTo>
                <a:lnTo>
                  <a:pt x="70490" y="72760"/>
                </a:lnTo>
                <a:lnTo>
                  <a:pt x="70430" y="72690"/>
                </a:lnTo>
                <a:lnTo>
                  <a:pt x="70350" y="72540"/>
                </a:lnTo>
                <a:lnTo>
                  <a:pt x="70100" y="72250"/>
                </a:lnTo>
                <a:lnTo>
                  <a:pt x="69920" y="72140"/>
                </a:lnTo>
                <a:lnTo>
                  <a:pt x="69750" y="72170"/>
                </a:lnTo>
                <a:lnTo>
                  <a:pt x="69780" y="72200"/>
                </a:lnTo>
                <a:lnTo>
                  <a:pt x="69810" y="72270"/>
                </a:lnTo>
                <a:lnTo>
                  <a:pt x="69830" y="72290"/>
                </a:lnTo>
                <a:lnTo>
                  <a:pt x="69770" y="72270"/>
                </a:lnTo>
                <a:lnTo>
                  <a:pt x="69750" y="72250"/>
                </a:lnTo>
                <a:lnTo>
                  <a:pt x="69710" y="72250"/>
                </a:lnTo>
                <a:lnTo>
                  <a:pt x="69740" y="72330"/>
                </a:lnTo>
                <a:lnTo>
                  <a:pt x="69830" y="72430"/>
                </a:lnTo>
                <a:lnTo>
                  <a:pt x="69870" y="72500"/>
                </a:lnTo>
                <a:lnTo>
                  <a:pt x="69980" y="72480"/>
                </a:lnTo>
                <a:lnTo>
                  <a:pt x="70040" y="72570"/>
                </a:lnTo>
                <a:lnTo>
                  <a:pt x="70070" y="72720"/>
                </a:lnTo>
                <a:lnTo>
                  <a:pt x="70070" y="72850"/>
                </a:lnTo>
                <a:lnTo>
                  <a:pt x="70090" y="72900"/>
                </a:lnTo>
                <a:lnTo>
                  <a:pt x="70130" y="72960"/>
                </a:lnTo>
                <a:lnTo>
                  <a:pt x="70180" y="73020"/>
                </a:lnTo>
                <a:lnTo>
                  <a:pt x="70250" y="73070"/>
                </a:lnTo>
                <a:lnTo>
                  <a:pt x="70250" y="73120"/>
                </a:lnTo>
                <a:lnTo>
                  <a:pt x="70220" y="73150"/>
                </a:lnTo>
                <a:lnTo>
                  <a:pt x="70150" y="73120"/>
                </a:lnTo>
                <a:lnTo>
                  <a:pt x="70110" y="73120"/>
                </a:lnTo>
                <a:lnTo>
                  <a:pt x="70090" y="73160"/>
                </a:lnTo>
                <a:lnTo>
                  <a:pt x="70030" y="73320"/>
                </a:lnTo>
                <a:lnTo>
                  <a:pt x="69900" y="73260"/>
                </a:lnTo>
                <a:lnTo>
                  <a:pt x="69870" y="73240"/>
                </a:lnTo>
                <a:lnTo>
                  <a:pt x="69900" y="73290"/>
                </a:lnTo>
                <a:lnTo>
                  <a:pt x="69960" y="73340"/>
                </a:lnTo>
                <a:lnTo>
                  <a:pt x="70070" y="73410"/>
                </a:lnTo>
                <a:lnTo>
                  <a:pt x="70030" y="73500"/>
                </a:lnTo>
                <a:lnTo>
                  <a:pt x="70060" y="73570"/>
                </a:lnTo>
                <a:lnTo>
                  <a:pt x="70110" y="73630"/>
                </a:lnTo>
                <a:lnTo>
                  <a:pt x="70150" y="73700"/>
                </a:lnTo>
                <a:lnTo>
                  <a:pt x="70000" y="73650"/>
                </a:lnTo>
                <a:lnTo>
                  <a:pt x="69940" y="73670"/>
                </a:lnTo>
                <a:lnTo>
                  <a:pt x="69910" y="73740"/>
                </a:lnTo>
                <a:lnTo>
                  <a:pt x="69950" y="73700"/>
                </a:lnTo>
                <a:lnTo>
                  <a:pt x="70030" y="73740"/>
                </a:lnTo>
                <a:lnTo>
                  <a:pt x="70060" y="73790"/>
                </a:lnTo>
                <a:lnTo>
                  <a:pt x="70070" y="73870"/>
                </a:lnTo>
                <a:lnTo>
                  <a:pt x="70080" y="73910"/>
                </a:lnTo>
                <a:lnTo>
                  <a:pt x="70080" y="73930"/>
                </a:lnTo>
                <a:lnTo>
                  <a:pt x="70090" y="73950"/>
                </a:lnTo>
                <a:lnTo>
                  <a:pt x="70130" y="74010"/>
                </a:lnTo>
                <a:lnTo>
                  <a:pt x="70160" y="74080"/>
                </a:lnTo>
                <a:lnTo>
                  <a:pt x="70140" y="74130"/>
                </a:lnTo>
                <a:lnTo>
                  <a:pt x="70070" y="74190"/>
                </a:lnTo>
                <a:lnTo>
                  <a:pt x="70060" y="74250"/>
                </a:lnTo>
                <a:lnTo>
                  <a:pt x="70090" y="74500"/>
                </a:lnTo>
                <a:lnTo>
                  <a:pt x="70130" y="74600"/>
                </a:lnTo>
                <a:lnTo>
                  <a:pt x="70300" y="74920"/>
                </a:lnTo>
                <a:lnTo>
                  <a:pt x="70350" y="74990"/>
                </a:lnTo>
                <a:lnTo>
                  <a:pt x="70520" y="75100"/>
                </a:lnTo>
                <a:lnTo>
                  <a:pt x="70520" y="75140"/>
                </a:lnTo>
                <a:lnTo>
                  <a:pt x="70500" y="75250"/>
                </a:lnTo>
                <a:lnTo>
                  <a:pt x="70500" y="75270"/>
                </a:lnTo>
                <a:lnTo>
                  <a:pt x="70400" y="75350"/>
                </a:lnTo>
                <a:lnTo>
                  <a:pt x="70390" y="75450"/>
                </a:lnTo>
                <a:lnTo>
                  <a:pt x="70420" y="75540"/>
                </a:lnTo>
                <a:lnTo>
                  <a:pt x="70480" y="75600"/>
                </a:lnTo>
                <a:lnTo>
                  <a:pt x="70560" y="75640"/>
                </a:lnTo>
                <a:lnTo>
                  <a:pt x="70560" y="75680"/>
                </a:lnTo>
                <a:lnTo>
                  <a:pt x="70460" y="75720"/>
                </a:lnTo>
                <a:lnTo>
                  <a:pt x="70370" y="75710"/>
                </a:lnTo>
                <a:lnTo>
                  <a:pt x="70290" y="75670"/>
                </a:lnTo>
                <a:lnTo>
                  <a:pt x="70240" y="75590"/>
                </a:lnTo>
                <a:lnTo>
                  <a:pt x="70220" y="75610"/>
                </a:lnTo>
                <a:lnTo>
                  <a:pt x="70170" y="75620"/>
                </a:lnTo>
                <a:lnTo>
                  <a:pt x="70150" y="75640"/>
                </a:lnTo>
                <a:lnTo>
                  <a:pt x="70100" y="75450"/>
                </a:lnTo>
                <a:lnTo>
                  <a:pt x="70140" y="75020"/>
                </a:lnTo>
                <a:lnTo>
                  <a:pt x="70070" y="74810"/>
                </a:lnTo>
                <a:lnTo>
                  <a:pt x="70110" y="74810"/>
                </a:lnTo>
                <a:lnTo>
                  <a:pt x="69980" y="74450"/>
                </a:lnTo>
                <a:lnTo>
                  <a:pt x="69920" y="74200"/>
                </a:lnTo>
                <a:lnTo>
                  <a:pt x="69870" y="74130"/>
                </a:lnTo>
                <a:lnTo>
                  <a:pt x="69790" y="74230"/>
                </a:lnTo>
                <a:lnTo>
                  <a:pt x="69860" y="74370"/>
                </a:lnTo>
                <a:lnTo>
                  <a:pt x="69890" y="74400"/>
                </a:lnTo>
                <a:lnTo>
                  <a:pt x="69900" y="74420"/>
                </a:lnTo>
                <a:lnTo>
                  <a:pt x="69870" y="74590"/>
                </a:lnTo>
                <a:lnTo>
                  <a:pt x="69900" y="74650"/>
                </a:lnTo>
                <a:lnTo>
                  <a:pt x="70040" y="74780"/>
                </a:lnTo>
                <a:lnTo>
                  <a:pt x="70070" y="74870"/>
                </a:lnTo>
                <a:lnTo>
                  <a:pt x="70050" y="75050"/>
                </a:lnTo>
                <a:lnTo>
                  <a:pt x="70000" y="75220"/>
                </a:lnTo>
                <a:lnTo>
                  <a:pt x="69900" y="75380"/>
                </a:lnTo>
                <a:lnTo>
                  <a:pt x="69750" y="75510"/>
                </a:lnTo>
                <a:lnTo>
                  <a:pt x="69640" y="75530"/>
                </a:lnTo>
                <a:lnTo>
                  <a:pt x="69570" y="75730"/>
                </a:lnTo>
                <a:lnTo>
                  <a:pt x="69600" y="75930"/>
                </a:lnTo>
                <a:lnTo>
                  <a:pt x="69790" y="75960"/>
                </a:lnTo>
                <a:lnTo>
                  <a:pt x="69820" y="75910"/>
                </a:lnTo>
                <a:lnTo>
                  <a:pt x="69900" y="75790"/>
                </a:lnTo>
                <a:lnTo>
                  <a:pt x="69990" y="75690"/>
                </a:lnTo>
                <a:lnTo>
                  <a:pt x="70030" y="75700"/>
                </a:lnTo>
                <a:lnTo>
                  <a:pt x="70010" y="75790"/>
                </a:lnTo>
                <a:lnTo>
                  <a:pt x="69970" y="75860"/>
                </a:lnTo>
                <a:lnTo>
                  <a:pt x="69960" y="75940"/>
                </a:lnTo>
                <a:lnTo>
                  <a:pt x="70030" y="76050"/>
                </a:lnTo>
                <a:lnTo>
                  <a:pt x="70030" y="76180"/>
                </a:lnTo>
                <a:lnTo>
                  <a:pt x="69990" y="76180"/>
                </a:lnTo>
                <a:lnTo>
                  <a:pt x="69910" y="76190"/>
                </a:lnTo>
                <a:lnTo>
                  <a:pt x="69830" y="76190"/>
                </a:lnTo>
                <a:lnTo>
                  <a:pt x="69620" y="76150"/>
                </a:lnTo>
                <a:lnTo>
                  <a:pt x="69500" y="76120"/>
                </a:lnTo>
                <a:lnTo>
                  <a:pt x="69410" y="76060"/>
                </a:lnTo>
                <a:lnTo>
                  <a:pt x="69330" y="75990"/>
                </a:lnTo>
                <a:lnTo>
                  <a:pt x="69260" y="75860"/>
                </a:lnTo>
                <a:lnTo>
                  <a:pt x="69220" y="75670"/>
                </a:lnTo>
                <a:lnTo>
                  <a:pt x="69180" y="75590"/>
                </a:lnTo>
                <a:lnTo>
                  <a:pt x="69130" y="75520"/>
                </a:lnTo>
                <a:lnTo>
                  <a:pt x="69030" y="75460"/>
                </a:lnTo>
                <a:lnTo>
                  <a:pt x="68650" y="75350"/>
                </a:lnTo>
                <a:lnTo>
                  <a:pt x="68270" y="75290"/>
                </a:lnTo>
                <a:lnTo>
                  <a:pt x="68190" y="75250"/>
                </a:lnTo>
                <a:lnTo>
                  <a:pt x="68110" y="75180"/>
                </a:lnTo>
                <a:lnTo>
                  <a:pt x="68050" y="75050"/>
                </a:lnTo>
                <a:lnTo>
                  <a:pt x="68010" y="74950"/>
                </a:lnTo>
                <a:lnTo>
                  <a:pt x="67900" y="74710"/>
                </a:lnTo>
                <a:lnTo>
                  <a:pt x="67770" y="74290"/>
                </a:lnTo>
                <a:lnTo>
                  <a:pt x="67710" y="74160"/>
                </a:lnTo>
                <a:lnTo>
                  <a:pt x="67610" y="74030"/>
                </a:lnTo>
                <a:lnTo>
                  <a:pt x="67520" y="73950"/>
                </a:lnTo>
                <a:lnTo>
                  <a:pt x="67180" y="73820"/>
                </a:lnTo>
                <a:lnTo>
                  <a:pt x="67100" y="73280"/>
                </a:lnTo>
                <a:lnTo>
                  <a:pt x="67030" y="73110"/>
                </a:lnTo>
                <a:lnTo>
                  <a:pt x="66950" y="73080"/>
                </a:lnTo>
                <a:close/>
                <a:moveTo>
                  <a:pt x="71140" y="71280"/>
                </a:moveTo>
                <a:lnTo>
                  <a:pt x="71190" y="71400"/>
                </a:lnTo>
                <a:lnTo>
                  <a:pt x="71210" y="71470"/>
                </a:lnTo>
                <a:lnTo>
                  <a:pt x="71180" y="71540"/>
                </a:lnTo>
                <a:lnTo>
                  <a:pt x="71090" y="71510"/>
                </a:lnTo>
                <a:lnTo>
                  <a:pt x="70870" y="71360"/>
                </a:lnTo>
                <a:lnTo>
                  <a:pt x="70840" y="71310"/>
                </a:lnTo>
                <a:lnTo>
                  <a:pt x="70800" y="71270"/>
                </a:lnTo>
                <a:lnTo>
                  <a:pt x="70730" y="71250"/>
                </a:lnTo>
                <a:lnTo>
                  <a:pt x="70670" y="71200"/>
                </a:lnTo>
                <a:lnTo>
                  <a:pt x="70710" y="71120"/>
                </a:lnTo>
                <a:lnTo>
                  <a:pt x="70870" y="71100"/>
                </a:lnTo>
                <a:lnTo>
                  <a:pt x="71000" y="71120"/>
                </a:lnTo>
                <a:lnTo>
                  <a:pt x="71080" y="71150"/>
                </a:lnTo>
                <a:lnTo>
                  <a:pt x="71130" y="71210"/>
                </a:lnTo>
                <a:lnTo>
                  <a:pt x="71140" y="7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