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Hồ Chí Minh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Hồ Chí Minh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6680" y="84270"/>
                </a:moveTo>
                <a:lnTo>
                  <a:pt x="56810" y="84350"/>
                </a:lnTo>
                <a:lnTo>
                  <a:pt x="56870" y="84410"/>
                </a:lnTo>
                <a:lnTo>
                  <a:pt x="56920" y="84480"/>
                </a:lnTo>
                <a:lnTo>
                  <a:pt x="56640" y="84550"/>
                </a:lnTo>
                <a:lnTo>
                  <a:pt x="56520" y="84600"/>
                </a:lnTo>
                <a:lnTo>
                  <a:pt x="56440" y="84680"/>
                </a:lnTo>
                <a:lnTo>
                  <a:pt x="56400" y="84680"/>
                </a:lnTo>
                <a:lnTo>
                  <a:pt x="56400" y="84570"/>
                </a:lnTo>
                <a:lnTo>
                  <a:pt x="56370" y="84490"/>
                </a:lnTo>
                <a:lnTo>
                  <a:pt x="56330" y="84420"/>
                </a:lnTo>
                <a:lnTo>
                  <a:pt x="56320" y="84350"/>
                </a:lnTo>
                <a:lnTo>
                  <a:pt x="56330" y="84240"/>
                </a:lnTo>
                <a:lnTo>
                  <a:pt x="56420" y="84120"/>
                </a:lnTo>
                <a:lnTo>
                  <a:pt x="56440" y="84020"/>
                </a:lnTo>
                <a:lnTo>
                  <a:pt x="56400" y="84020"/>
                </a:lnTo>
                <a:lnTo>
                  <a:pt x="56400" y="84110"/>
                </a:lnTo>
                <a:lnTo>
                  <a:pt x="56350" y="83970"/>
                </a:lnTo>
                <a:lnTo>
                  <a:pt x="56400" y="83880"/>
                </a:lnTo>
                <a:lnTo>
                  <a:pt x="56510" y="83820"/>
                </a:lnTo>
                <a:lnTo>
                  <a:pt x="56630" y="83780"/>
                </a:lnTo>
                <a:lnTo>
                  <a:pt x="56750" y="83870"/>
                </a:lnTo>
                <a:lnTo>
                  <a:pt x="56720" y="84050"/>
                </a:lnTo>
                <a:lnTo>
                  <a:pt x="56600" y="84350"/>
                </a:lnTo>
                <a:lnTo>
                  <a:pt x="56640" y="84350"/>
                </a:lnTo>
                <a:lnTo>
                  <a:pt x="56680" y="84270"/>
                </a:lnTo>
                <a:close/>
                <a:moveTo>
                  <a:pt x="56520" y="83710"/>
                </a:moveTo>
                <a:lnTo>
                  <a:pt x="56490" y="83780"/>
                </a:lnTo>
                <a:lnTo>
                  <a:pt x="56410" y="83760"/>
                </a:lnTo>
                <a:lnTo>
                  <a:pt x="56320" y="83700"/>
                </a:lnTo>
                <a:lnTo>
                  <a:pt x="56280" y="83650"/>
                </a:lnTo>
                <a:lnTo>
                  <a:pt x="56270" y="83630"/>
                </a:lnTo>
                <a:lnTo>
                  <a:pt x="56210" y="83540"/>
                </a:lnTo>
                <a:lnTo>
                  <a:pt x="56200" y="83530"/>
                </a:lnTo>
                <a:lnTo>
                  <a:pt x="56210" y="83480"/>
                </a:lnTo>
                <a:lnTo>
                  <a:pt x="56260" y="83430"/>
                </a:lnTo>
                <a:lnTo>
                  <a:pt x="56280" y="83390"/>
                </a:lnTo>
                <a:lnTo>
                  <a:pt x="56300" y="83260"/>
                </a:lnTo>
                <a:lnTo>
                  <a:pt x="56280" y="83210"/>
                </a:lnTo>
                <a:lnTo>
                  <a:pt x="56200" y="83160"/>
                </a:lnTo>
                <a:lnTo>
                  <a:pt x="56200" y="83120"/>
                </a:lnTo>
                <a:lnTo>
                  <a:pt x="56260" y="83110"/>
                </a:lnTo>
                <a:lnTo>
                  <a:pt x="56340" y="83100"/>
                </a:lnTo>
                <a:lnTo>
                  <a:pt x="56400" y="83100"/>
                </a:lnTo>
                <a:lnTo>
                  <a:pt x="56410" y="83150"/>
                </a:lnTo>
                <a:lnTo>
                  <a:pt x="56540" y="83240"/>
                </a:lnTo>
                <a:lnTo>
                  <a:pt x="56570" y="83290"/>
                </a:lnTo>
                <a:lnTo>
                  <a:pt x="56600" y="83300"/>
                </a:lnTo>
                <a:lnTo>
                  <a:pt x="56630" y="83310"/>
                </a:lnTo>
                <a:lnTo>
                  <a:pt x="56640" y="83320"/>
                </a:lnTo>
                <a:lnTo>
                  <a:pt x="56650" y="83370"/>
                </a:lnTo>
                <a:lnTo>
                  <a:pt x="56630" y="83390"/>
                </a:lnTo>
                <a:lnTo>
                  <a:pt x="56610" y="83410"/>
                </a:lnTo>
                <a:lnTo>
                  <a:pt x="56600" y="83430"/>
                </a:lnTo>
                <a:lnTo>
                  <a:pt x="56610" y="83490"/>
                </a:lnTo>
                <a:lnTo>
                  <a:pt x="56640" y="83560"/>
                </a:lnTo>
                <a:lnTo>
                  <a:pt x="56640" y="83610"/>
                </a:lnTo>
                <a:lnTo>
                  <a:pt x="56600" y="83650"/>
                </a:lnTo>
                <a:lnTo>
                  <a:pt x="56570" y="83630"/>
                </a:lnTo>
                <a:lnTo>
                  <a:pt x="56530" y="83570"/>
                </a:lnTo>
                <a:lnTo>
                  <a:pt x="56480" y="83450"/>
                </a:lnTo>
                <a:lnTo>
                  <a:pt x="56440" y="83450"/>
                </a:lnTo>
                <a:lnTo>
                  <a:pt x="56450" y="83520"/>
                </a:lnTo>
                <a:lnTo>
                  <a:pt x="56510" y="83630"/>
                </a:lnTo>
                <a:lnTo>
                  <a:pt x="56520" y="83710"/>
                </a:lnTo>
                <a:close/>
                <a:moveTo>
                  <a:pt x="53310" y="81020"/>
                </a:moveTo>
                <a:lnTo>
                  <a:pt x="53470" y="80850"/>
                </a:lnTo>
                <a:lnTo>
                  <a:pt x="53530" y="80770"/>
                </a:lnTo>
                <a:lnTo>
                  <a:pt x="53590" y="80640"/>
                </a:lnTo>
                <a:lnTo>
                  <a:pt x="53630" y="80520"/>
                </a:lnTo>
                <a:lnTo>
                  <a:pt x="53700" y="80170"/>
                </a:lnTo>
                <a:lnTo>
                  <a:pt x="54030" y="80100"/>
                </a:lnTo>
                <a:lnTo>
                  <a:pt x="54100" y="80090"/>
                </a:lnTo>
                <a:lnTo>
                  <a:pt x="54190" y="80100"/>
                </a:lnTo>
                <a:lnTo>
                  <a:pt x="54250" y="80130"/>
                </a:lnTo>
                <a:lnTo>
                  <a:pt x="54300" y="80190"/>
                </a:lnTo>
                <a:lnTo>
                  <a:pt x="54550" y="80620"/>
                </a:lnTo>
                <a:lnTo>
                  <a:pt x="54600" y="80690"/>
                </a:lnTo>
                <a:lnTo>
                  <a:pt x="54650" y="80710"/>
                </a:lnTo>
                <a:lnTo>
                  <a:pt x="54770" y="80710"/>
                </a:lnTo>
                <a:lnTo>
                  <a:pt x="54800" y="80730"/>
                </a:lnTo>
                <a:lnTo>
                  <a:pt x="54810" y="80760"/>
                </a:lnTo>
                <a:lnTo>
                  <a:pt x="54810" y="80800"/>
                </a:lnTo>
                <a:lnTo>
                  <a:pt x="54810" y="80850"/>
                </a:lnTo>
                <a:lnTo>
                  <a:pt x="55020" y="81110"/>
                </a:lnTo>
                <a:lnTo>
                  <a:pt x="55140" y="81310"/>
                </a:lnTo>
                <a:lnTo>
                  <a:pt x="55290" y="81500"/>
                </a:lnTo>
                <a:lnTo>
                  <a:pt x="55360" y="81630"/>
                </a:lnTo>
                <a:lnTo>
                  <a:pt x="55420" y="81660"/>
                </a:lnTo>
                <a:lnTo>
                  <a:pt x="55490" y="81660"/>
                </a:lnTo>
                <a:lnTo>
                  <a:pt x="55580" y="81640"/>
                </a:lnTo>
                <a:lnTo>
                  <a:pt x="55810" y="81560"/>
                </a:lnTo>
                <a:lnTo>
                  <a:pt x="55880" y="81540"/>
                </a:lnTo>
                <a:lnTo>
                  <a:pt x="56090" y="81590"/>
                </a:lnTo>
                <a:lnTo>
                  <a:pt x="56190" y="81720"/>
                </a:lnTo>
                <a:lnTo>
                  <a:pt x="56350" y="82030"/>
                </a:lnTo>
                <a:lnTo>
                  <a:pt x="56380" y="82130"/>
                </a:lnTo>
                <a:lnTo>
                  <a:pt x="56380" y="82180"/>
                </a:lnTo>
                <a:lnTo>
                  <a:pt x="56370" y="82220"/>
                </a:lnTo>
                <a:lnTo>
                  <a:pt x="56370" y="82230"/>
                </a:lnTo>
                <a:lnTo>
                  <a:pt x="56360" y="82250"/>
                </a:lnTo>
                <a:lnTo>
                  <a:pt x="56350" y="82260"/>
                </a:lnTo>
                <a:lnTo>
                  <a:pt x="56350" y="82270"/>
                </a:lnTo>
                <a:lnTo>
                  <a:pt x="56360" y="82320"/>
                </a:lnTo>
                <a:lnTo>
                  <a:pt x="56360" y="82330"/>
                </a:lnTo>
                <a:lnTo>
                  <a:pt x="56360" y="82340"/>
                </a:lnTo>
                <a:lnTo>
                  <a:pt x="56350" y="82340"/>
                </a:lnTo>
                <a:lnTo>
                  <a:pt x="56340" y="82350"/>
                </a:lnTo>
                <a:lnTo>
                  <a:pt x="56320" y="82350"/>
                </a:lnTo>
                <a:lnTo>
                  <a:pt x="56290" y="82340"/>
                </a:lnTo>
                <a:lnTo>
                  <a:pt x="56250" y="82320"/>
                </a:lnTo>
                <a:lnTo>
                  <a:pt x="56210" y="82300"/>
                </a:lnTo>
                <a:lnTo>
                  <a:pt x="56160" y="82280"/>
                </a:lnTo>
                <a:lnTo>
                  <a:pt x="56110" y="82280"/>
                </a:lnTo>
                <a:lnTo>
                  <a:pt x="56050" y="82290"/>
                </a:lnTo>
                <a:lnTo>
                  <a:pt x="56000" y="82300"/>
                </a:lnTo>
                <a:lnTo>
                  <a:pt x="55960" y="82320"/>
                </a:lnTo>
                <a:lnTo>
                  <a:pt x="55930" y="82340"/>
                </a:lnTo>
                <a:lnTo>
                  <a:pt x="55880" y="82380"/>
                </a:lnTo>
                <a:lnTo>
                  <a:pt x="55860" y="82390"/>
                </a:lnTo>
                <a:lnTo>
                  <a:pt x="55840" y="82400"/>
                </a:lnTo>
                <a:lnTo>
                  <a:pt x="55820" y="82390"/>
                </a:lnTo>
                <a:lnTo>
                  <a:pt x="55610" y="82270"/>
                </a:lnTo>
                <a:lnTo>
                  <a:pt x="55590" y="82280"/>
                </a:lnTo>
                <a:lnTo>
                  <a:pt x="55570" y="82290"/>
                </a:lnTo>
                <a:lnTo>
                  <a:pt x="55590" y="82360"/>
                </a:lnTo>
                <a:lnTo>
                  <a:pt x="55600" y="82500"/>
                </a:lnTo>
                <a:lnTo>
                  <a:pt x="55620" y="82580"/>
                </a:lnTo>
                <a:lnTo>
                  <a:pt x="55620" y="82610"/>
                </a:lnTo>
                <a:lnTo>
                  <a:pt x="55630" y="82680"/>
                </a:lnTo>
                <a:lnTo>
                  <a:pt x="55680" y="82700"/>
                </a:lnTo>
                <a:lnTo>
                  <a:pt x="55740" y="82720"/>
                </a:lnTo>
                <a:lnTo>
                  <a:pt x="55790" y="82740"/>
                </a:lnTo>
                <a:lnTo>
                  <a:pt x="55850" y="82770"/>
                </a:lnTo>
                <a:lnTo>
                  <a:pt x="55920" y="82800"/>
                </a:lnTo>
                <a:lnTo>
                  <a:pt x="55990" y="82870"/>
                </a:lnTo>
                <a:lnTo>
                  <a:pt x="56090" y="82950"/>
                </a:lnTo>
                <a:lnTo>
                  <a:pt x="56200" y="82960"/>
                </a:lnTo>
                <a:lnTo>
                  <a:pt x="56270" y="82930"/>
                </a:lnTo>
                <a:lnTo>
                  <a:pt x="56350" y="82890"/>
                </a:lnTo>
                <a:lnTo>
                  <a:pt x="56420" y="82890"/>
                </a:lnTo>
                <a:lnTo>
                  <a:pt x="56480" y="82940"/>
                </a:lnTo>
                <a:lnTo>
                  <a:pt x="56550" y="82990"/>
                </a:lnTo>
                <a:lnTo>
                  <a:pt x="56630" y="83070"/>
                </a:lnTo>
                <a:lnTo>
                  <a:pt x="56730" y="83160"/>
                </a:lnTo>
                <a:lnTo>
                  <a:pt x="56850" y="83280"/>
                </a:lnTo>
                <a:lnTo>
                  <a:pt x="56890" y="83400"/>
                </a:lnTo>
                <a:lnTo>
                  <a:pt x="56960" y="83510"/>
                </a:lnTo>
                <a:lnTo>
                  <a:pt x="57010" y="83670"/>
                </a:lnTo>
                <a:lnTo>
                  <a:pt x="57120" y="83780"/>
                </a:lnTo>
                <a:lnTo>
                  <a:pt x="57080" y="83800"/>
                </a:lnTo>
                <a:lnTo>
                  <a:pt x="57020" y="83830"/>
                </a:lnTo>
                <a:lnTo>
                  <a:pt x="56890" y="84060"/>
                </a:lnTo>
                <a:lnTo>
                  <a:pt x="56840" y="84110"/>
                </a:lnTo>
                <a:lnTo>
                  <a:pt x="56800" y="84080"/>
                </a:lnTo>
                <a:lnTo>
                  <a:pt x="56810" y="84030"/>
                </a:lnTo>
                <a:lnTo>
                  <a:pt x="56840" y="83960"/>
                </a:lnTo>
                <a:lnTo>
                  <a:pt x="56840" y="83900"/>
                </a:lnTo>
                <a:lnTo>
                  <a:pt x="56820" y="83840"/>
                </a:lnTo>
                <a:lnTo>
                  <a:pt x="56790" y="83810"/>
                </a:lnTo>
                <a:lnTo>
                  <a:pt x="56760" y="83790"/>
                </a:lnTo>
                <a:lnTo>
                  <a:pt x="56720" y="83730"/>
                </a:lnTo>
                <a:lnTo>
                  <a:pt x="56690" y="83620"/>
                </a:lnTo>
                <a:lnTo>
                  <a:pt x="56690" y="83510"/>
                </a:lnTo>
                <a:lnTo>
                  <a:pt x="56720" y="83310"/>
                </a:lnTo>
                <a:lnTo>
                  <a:pt x="56410" y="83040"/>
                </a:lnTo>
                <a:lnTo>
                  <a:pt x="56360" y="83000"/>
                </a:lnTo>
                <a:lnTo>
                  <a:pt x="56280" y="83040"/>
                </a:lnTo>
                <a:lnTo>
                  <a:pt x="56170" y="83100"/>
                </a:lnTo>
                <a:lnTo>
                  <a:pt x="56050" y="83130"/>
                </a:lnTo>
                <a:lnTo>
                  <a:pt x="55990" y="83060"/>
                </a:lnTo>
                <a:lnTo>
                  <a:pt x="55960" y="83000"/>
                </a:lnTo>
                <a:lnTo>
                  <a:pt x="55890" y="82910"/>
                </a:lnTo>
                <a:lnTo>
                  <a:pt x="55840" y="82870"/>
                </a:lnTo>
                <a:lnTo>
                  <a:pt x="55800" y="82830"/>
                </a:lnTo>
                <a:lnTo>
                  <a:pt x="55720" y="82790"/>
                </a:lnTo>
                <a:lnTo>
                  <a:pt x="55690" y="82800"/>
                </a:lnTo>
                <a:lnTo>
                  <a:pt x="55570" y="82870"/>
                </a:lnTo>
                <a:lnTo>
                  <a:pt x="55530" y="82890"/>
                </a:lnTo>
                <a:lnTo>
                  <a:pt x="55510" y="82960"/>
                </a:lnTo>
                <a:lnTo>
                  <a:pt x="55550" y="83000"/>
                </a:lnTo>
                <a:lnTo>
                  <a:pt x="55610" y="83030"/>
                </a:lnTo>
                <a:lnTo>
                  <a:pt x="55640" y="83060"/>
                </a:lnTo>
                <a:lnTo>
                  <a:pt x="55650" y="83120"/>
                </a:lnTo>
                <a:lnTo>
                  <a:pt x="55720" y="83290"/>
                </a:lnTo>
                <a:lnTo>
                  <a:pt x="55700" y="83360"/>
                </a:lnTo>
                <a:lnTo>
                  <a:pt x="55670" y="83390"/>
                </a:lnTo>
                <a:lnTo>
                  <a:pt x="55630" y="83410"/>
                </a:lnTo>
                <a:lnTo>
                  <a:pt x="55600" y="83450"/>
                </a:lnTo>
                <a:lnTo>
                  <a:pt x="55560" y="83550"/>
                </a:lnTo>
                <a:lnTo>
                  <a:pt x="55550" y="83600"/>
                </a:lnTo>
                <a:lnTo>
                  <a:pt x="55520" y="83540"/>
                </a:lnTo>
                <a:lnTo>
                  <a:pt x="55520" y="83490"/>
                </a:lnTo>
                <a:lnTo>
                  <a:pt x="55540" y="83310"/>
                </a:lnTo>
                <a:lnTo>
                  <a:pt x="55550" y="83200"/>
                </a:lnTo>
                <a:lnTo>
                  <a:pt x="55510" y="83120"/>
                </a:lnTo>
                <a:lnTo>
                  <a:pt x="55440" y="83050"/>
                </a:lnTo>
                <a:lnTo>
                  <a:pt x="55350" y="83000"/>
                </a:lnTo>
                <a:lnTo>
                  <a:pt x="55280" y="82980"/>
                </a:lnTo>
                <a:lnTo>
                  <a:pt x="55210" y="82990"/>
                </a:lnTo>
                <a:lnTo>
                  <a:pt x="55160" y="83020"/>
                </a:lnTo>
                <a:lnTo>
                  <a:pt x="55100" y="83060"/>
                </a:lnTo>
                <a:lnTo>
                  <a:pt x="55050" y="83090"/>
                </a:lnTo>
                <a:lnTo>
                  <a:pt x="54970" y="83080"/>
                </a:lnTo>
                <a:lnTo>
                  <a:pt x="54910" y="83030"/>
                </a:lnTo>
                <a:lnTo>
                  <a:pt x="54830" y="82950"/>
                </a:lnTo>
                <a:lnTo>
                  <a:pt x="54760" y="82900"/>
                </a:lnTo>
                <a:lnTo>
                  <a:pt x="54500" y="82790"/>
                </a:lnTo>
                <a:lnTo>
                  <a:pt x="54250" y="82650"/>
                </a:lnTo>
                <a:lnTo>
                  <a:pt x="54140" y="82570"/>
                </a:lnTo>
                <a:lnTo>
                  <a:pt x="54080" y="82500"/>
                </a:lnTo>
                <a:lnTo>
                  <a:pt x="54090" y="82420"/>
                </a:lnTo>
                <a:lnTo>
                  <a:pt x="54130" y="82320"/>
                </a:lnTo>
                <a:lnTo>
                  <a:pt x="54250" y="82100"/>
                </a:lnTo>
                <a:lnTo>
                  <a:pt x="54270" y="81960"/>
                </a:lnTo>
                <a:lnTo>
                  <a:pt x="54260" y="81810"/>
                </a:lnTo>
                <a:lnTo>
                  <a:pt x="54180" y="81600"/>
                </a:lnTo>
                <a:lnTo>
                  <a:pt x="54090" y="81470"/>
                </a:lnTo>
                <a:lnTo>
                  <a:pt x="53980" y="81360"/>
                </a:lnTo>
                <a:lnTo>
                  <a:pt x="53870" y="81290"/>
                </a:lnTo>
                <a:lnTo>
                  <a:pt x="53740" y="81220"/>
                </a:lnTo>
                <a:lnTo>
                  <a:pt x="53500" y="81130"/>
                </a:lnTo>
                <a:lnTo>
                  <a:pt x="53310" y="81020"/>
                </a:lnTo>
                <a:close/>
                <a:moveTo>
                  <a:pt x="57180" y="83840"/>
                </a:moveTo>
                <a:lnTo>
                  <a:pt x="57210" y="83900"/>
                </a:lnTo>
                <a:lnTo>
                  <a:pt x="57120" y="83940"/>
                </a:lnTo>
                <a:lnTo>
                  <a:pt x="57080" y="83980"/>
                </a:lnTo>
                <a:lnTo>
                  <a:pt x="57040" y="84020"/>
                </a:lnTo>
                <a:lnTo>
                  <a:pt x="57010" y="84020"/>
                </a:lnTo>
                <a:lnTo>
                  <a:pt x="57020" y="83930"/>
                </a:lnTo>
                <a:lnTo>
                  <a:pt x="57080" y="83880"/>
                </a:lnTo>
                <a:lnTo>
                  <a:pt x="57140" y="83860"/>
                </a:lnTo>
                <a:lnTo>
                  <a:pt x="57150" y="83850"/>
                </a:lnTo>
                <a:lnTo>
                  <a:pt x="57180" y="83840"/>
                </a:lnTo>
                <a:close/>
                <a:moveTo>
                  <a:pt x="56320" y="84150"/>
                </a:moveTo>
                <a:lnTo>
                  <a:pt x="56220" y="84120"/>
                </a:lnTo>
                <a:lnTo>
                  <a:pt x="56140" y="84090"/>
                </a:lnTo>
                <a:lnTo>
                  <a:pt x="56070" y="84070"/>
                </a:lnTo>
                <a:lnTo>
                  <a:pt x="55990" y="84110"/>
                </a:lnTo>
                <a:lnTo>
                  <a:pt x="56030" y="84120"/>
                </a:lnTo>
                <a:lnTo>
                  <a:pt x="56040" y="84120"/>
                </a:lnTo>
                <a:lnTo>
                  <a:pt x="56070" y="84110"/>
                </a:lnTo>
                <a:lnTo>
                  <a:pt x="56170" y="84190"/>
                </a:lnTo>
                <a:lnTo>
                  <a:pt x="56230" y="84320"/>
                </a:lnTo>
                <a:lnTo>
                  <a:pt x="56230" y="84430"/>
                </a:lnTo>
                <a:lnTo>
                  <a:pt x="56120" y="84480"/>
                </a:lnTo>
                <a:lnTo>
                  <a:pt x="55980" y="84420"/>
                </a:lnTo>
                <a:lnTo>
                  <a:pt x="55830" y="84280"/>
                </a:lnTo>
                <a:lnTo>
                  <a:pt x="55710" y="84120"/>
                </a:lnTo>
                <a:lnTo>
                  <a:pt x="55640" y="83980"/>
                </a:lnTo>
                <a:lnTo>
                  <a:pt x="55610" y="83890"/>
                </a:lnTo>
                <a:lnTo>
                  <a:pt x="55610" y="83810"/>
                </a:lnTo>
                <a:lnTo>
                  <a:pt x="55640" y="83650"/>
                </a:lnTo>
                <a:lnTo>
                  <a:pt x="55630" y="83650"/>
                </a:lnTo>
                <a:lnTo>
                  <a:pt x="55610" y="83610"/>
                </a:lnTo>
                <a:lnTo>
                  <a:pt x="55600" y="83510"/>
                </a:lnTo>
                <a:lnTo>
                  <a:pt x="55620" y="83490"/>
                </a:lnTo>
                <a:lnTo>
                  <a:pt x="55720" y="83480"/>
                </a:lnTo>
                <a:lnTo>
                  <a:pt x="55750" y="83450"/>
                </a:lnTo>
                <a:lnTo>
                  <a:pt x="55800" y="83300"/>
                </a:lnTo>
                <a:lnTo>
                  <a:pt x="55750" y="83160"/>
                </a:lnTo>
                <a:lnTo>
                  <a:pt x="55600" y="82920"/>
                </a:lnTo>
                <a:lnTo>
                  <a:pt x="55730" y="82910"/>
                </a:lnTo>
                <a:lnTo>
                  <a:pt x="55790" y="82930"/>
                </a:lnTo>
                <a:lnTo>
                  <a:pt x="55840" y="82980"/>
                </a:lnTo>
                <a:lnTo>
                  <a:pt x="55890" y="83070"/>
                </a:lnTo>
                <a:lnTo>
                  <a:pt x="55930" y="83110"/>
                </a:lnTo>
                <a:lnTo>
                  <a:pt x="56090" y="83150"/>
                </a:lnTo>
                <a:lnTo>
                  <a:pt x="56160" y="83230"/>
                </a:lnTo>
                <a:lnTo>
                  <a:pt x="56200" y="83320"/>
                </a:lnTo>
                <a:lnTo>
                  <a:pt x="56200" y="83410"/>
                </a:lnTo>
                <a:lnTo>
                  <a:pt x="56150" y="83440"/>
                </a:lnTo>
                <a:lnTo>
                  <a:pt x="56130" y="83480"/>
                </a:lnTo>
                <a:lnTo>
                  <a:pt x="56120" y="83550"/>
                </a:lnTo>
                <a:lnTo>
                  <a:pt x="56130" y="83580"/>
                </a:lnTo>
                <a:lnTo>
                  <a:pt x="56190" y="83670"/>
                </a:lnTo>
                <a:lnTo>
                  <a:pt x="56220" y="83700"/>
                </a:lnTo>
                <a:lnTo>
                  <a:pt x="56280" y="83730"/>
                </a:lnTo>
                <a:lnTo>
                  <a:pt x="56300" y="83820"/>
                </a:lnTo>
                <a:lnTo>
                  <a:pt x="56260" y="83890"/>
                </a:lnTo>
                <a:lnTo>
                  <a:pt x="56120" y="83900"/>
                </a:lnTo>
                <a:lnTo>
                  <a:pt x="56120" y="83940"/>
                </a:lnTo>
                <a:lnTo>
                  <a:pt x="56210" y="83950"/>
                </a:lnTo>
                <a:lnTo>
                  <a:pt x="56260" y="83990"/>
                </a:lnTo>
                <a:lnTo>
                  <a:pt x="56320" y="84110"/>
                </a:lnTo>
                <a:lnTo>
                  <a:pt x="56320" y="841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