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Hải Phòng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Hải Phò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730" y="19430"/>
                </a:moveTo>
                <a:lnTo>
                  <a:pt x="54960" y="19480"/>
                </a:lnTo>
                <a:lnTo>
                  <a:pt x="55000" y="19470"/>
                </a:lnTo>
                <a:lnTo>
                  <a:pt x="55010" y="19480"/>
                </a:lnTo>
                <a:lnTo>
                  <a:pt x="55190" y="19550"/>
                </a:lnTo>
                <a:lnTo>
                  <a:pt x="55190" y="19590"/>
                </a:lnTo>
                <a:lnTo>
                  <a:pt x="55150" y="19580"/>
                </a:lnTo>
                <a:lnTo>
                  <a:pt x="55030" y="19550"/>
                </a:lnTo>
                <a:lnTo>
                  <a:pt x="55030" y="19590"/>
                </a:lnTo>
                <a:lnTo>
                  <a:pt x="55090" y="19650"/>
                </a:lnTo>
                <a:lnTo>
                  <a:pt x="55110" y="19710"/>
                </a:lnTo>
                <a:lnTo>
                  <a:pt x="55120" y="19780"/>
                </a:lnTo>
                <a:lnTo>
                  <a:pt x="55150" y="19850"/>
                </a:lnTo>
                <a:lnTo>
                  <a:pt x="55210" y="19890"/>
                </a:lnTo>
                <a:lnTo>
                  <a:pt x="55360" y="19890"/>
                </a:lnTo>
                <a:lnTo>
                  <a:pt x="55490" y="19950"/>
                </a:lnTo>
                <a:lnTo>
                  <a:pt x="55560" y="19950"/>
                </a:lnTo>
                <a:lnTo>
                  <a:pt x="55610" y="19980"/>
                </a:lnTo>
                <a:lnTo>
                  <a:pt x="55640" y="20090"/>
                </a:lnTo>
                <a:lnTo>
                  <a:pt x="55620" y="20170"/>
                </a:lnTo>
                <a:lnTo>
                  <a:pt x="55570" y="20250"/>
                </a:lnTo>
                <a:lnTo>
                  <a:pt x="55550" y="20330"/>
                </a:lnTo>
                <a:lnTo>
                  <a:pt x="55520" y="20330"/>
                </a:lnTo>
                <a:lnTo>
                  <a:pt x="55400" y="20200"/>
                </a:lnTo>
                <a:lnTo>
                  <a:pt x="55290" y="20330"/>
                </a:lnTo>
                <a:lnTo>
                  <a:pt x="55330" y="20400"/>
                </a:lnTo>
                <a:lnTo>
                  <a:pt x="55450" y="20460"/>
                </a:lnTo>
                <a:lnTo>
                  <a:pt x="55550" y="20540"/>
                </a:lnTo>
                <a:lnTo>
                  <a:pt x="55600" y="20690"/>
                </a:lnTo>
                <a:lnTo>
                  <a:pt x="55580" y="20820"/>
                </a:lnTo>
                <a:lnTo>
                  <a:pt x="55510" y="20880"/>
                </a:lnTo>
                <a:lnTo>
                  <a:pt x="55400" y="20800"/>
                </a:lnTo>
                <a:lnTo>
                  <a:pt x="55440" y="20910"/>
                </a:lnTo>
                <a:lnTo>
                  <a:pt x="55520" y="21040"/>
                </a:lnTo>
                <a:lnTo>
                  <a:pt x="55620" y="21160"/>
                </a:lnTo>
                <a:lnTo>
                  <a:pt x="55720" y="21230"/>
                </a:lnTo>
                <a:lnTo>
                  <a:pt x="55750" y="21190"/>
                </a:lnTo>
                <a:lnTo>
                  <a:pt x="55810" y="21290"/>
                </a:lnTo>
                <a:lnTo>
                  <a:pt x="55910" y="21620"/>
                </a:lnTo>
                <a:lnTo>
                  <a:pt x="55790" y="21530"/>
                </a:lnTo>
                <a:lnTo>
                  <a:pt x="55740" y="21470"/>
                </a:lnTo>
                <a:lnTo>
                  <a:pt x="55720" y="21430"/>
                </a:lnTo>
                <a:lnTo>
                  <a:pt x="55690" y="21390"/>
                </a:lnTo>
                <a:lnTo>
                  <a:pt x="55620" y="21420"/>
                </a:lnTo>
                <a:lnTo>
                  <a:pt x="55550" y="21470"/>
                </a:lnTo>
                <a:lnTo>
                  <a:pt x="55530" y="21490"/>
                </a:lnTo>
                <a:lnTo>
                  <a:pt x="55480" y="21500"/>
                </a:lnTo>
                <a:lnTo>
                  <a:pt x="55440" y="21520"/>
                </a:lnTo>
                <a:lnTo>
                  <a:pt x="55390" y="21530"/>
                </a:lnTo>
                <a:lnTo>
                  <a:pt x="55310" y="21530"/>
                </a:lnTo>
                <a:lnTo>
                  <a:pt x="55150" y="21490"/>
                </a:lnTo>
                <a:lnTo>
                  <a:pt x="55070" y="21490"/>
                </a:lnTo>
                <a:lnTo>
                  <a:pt x="55070" y="21530"/>
                </a:lnTo>
                <a:lnTo>
                  <a:pt x="55220" y="21590"/>
                </a:lnTo>
                <a:lnTo>
                  <a:pt x="55310" y="21660"/>
                </a:lnTo>
                <a:lnTo>
                  <a:pt x="55310" y="21730"/>
                </a:lnTo>
                <a:lnTo>
                  <a:pt x="55190" y="21830"/>
                </a:lnTo>
                <a:lnTo>
                  <a:pt x="55110" y="21880"/>
                </a:lnTo>
                <a:lnTo>
                  <a:pt x="55020" y="21910"/>
                </a:lnTo>
                <a:lnTo>
                  <a:pt x="54920" y="21930"/>
                </a:lnTo>
                <a:lnTo>
                  <a:pt x="54830" y="21920"/>
                </a:lnTo>
                <a:lnTo>
                  <a:pt x="54770" y="21880"/>
                </a:lnTo>
                <a:lnTo>
                  <a:pt x="54690" y="21760"/>
                </a:lnTo>
                <a:lnTo>
                  <a:pt x="54620" y="21710"/>
                </a:lnTo>
                <a:lnTo>
                  <a:pt x="54660" y="21800"/>
                </a:lnTo>
                <a:lnTo>
                  <a:pt x="54660" y="21810"/>
                </a:lnTo>
                <a:lnTo>
                  <a:pt x="54650" y="21810"/>
                </a:lnTo>
                <a:lnTo>
                  <a:pt x="54600" y="21830"/>
                </a:lnTo>
                <a:lnTo>
                  <a:pt x="54480" y="21860"/>
                </a:lnTo>
                <a:lnTo>
                  <a:pt x="54440" y="21870"/>
                </a:lnTo>
                <a:lnTo>
                  <a:pt x="54410" y="21890"/>
                </a:lnTo>
                <a:lnTo>
                  <a:pt x="54400" y="21920"/>
                </a:lnTo>
                <a:lnTo>
                  <a:pt x="54390" y="21960"/>
                </a:lnTo>
                <a:lnTo>
                  <a:pt x="54370" y="21990"/>
                </a:lnTo>
                <a:lnTo>
                  <a:pt x="54330" y="22030"/>
                </a:lnTo>
                <a:lnTo>
                  <a:pt x="54280" y="22050"/>
                </a:lnTo>
                <a:lnTo>
                  <a:pt x="54230" y="22060"/>
                </a:lnTo>
                <a:lnTo>
                  <a:pt x="54080" y="22060"/>
                </a:lnTo>
                <a:lnTo>
                  <a:pt x="54040" y="22070"/>
                </a:lnTo>
                <a:lnTo>
                  <a:pt x="53970" y="22100"/>
                </a:lnTo>
                <a:lnTo>
                  <a:pt x="53930" y="22100"/>
                </a:lnTo>
                <a:lnTo>
                  <a:pt x="53880" y="22050"/>
                </a:lnTo>
                <a:lnTo>
                  <a:pt x="53810" y="21930"/>
                </a:lnTo>
                <a:lnTo>
                  <a:pt x="53710" y="21660"/>
                </a:lnTo>
                <a:lnTo>
                  <a:pt x="53630" y="21360"/>
                </a:lnTo>
                <a:lnTo>
                  <a:pt x="53880" y="21340"/>
                </a:lnTo>
                <a:lnTo>
                  <a:pt x="53930" y="21310"/>
                </a:lnTo>
                <a:lnTo>
                  <a:pt x="54000" y="21270"/>
                </a:lnTo>
                <a:lnTo>
                  <a:pt x="54320" y="20960"/>
                </a:lnTo>
                <a:lnTo>
                  <a:pt x="54370" y="20880"/>
                </a:lnTo>
                <a:lnTo>
                  <a:pt x="54350" y="20820"/>
                </a:lnTo>
                <a:lnTo>
                  <a:pt x="54220" y="20760"/>
                </a:lnTo>
                <a:lnTo>
                  <a:pt x="54150" y="20710"/>
                </a:lnTo>
                <a:lnTo>
                  <a:pt x="54090" y="20650"/>
                </a:lnTo>
                <a:lnTo>
                  <a:pt x="54060" y="20570"/>
                </a:lnTo>
                <a:lnTo>
                  <a:pt x="54090" y="20470"/>
                </a:lnTo>
                <a:lnTo>
                  <a:pt x="54170" y="20410"/>
                </a:lnTo>
                <a:lnTo>
                  <a:pt x="54280" y="20350"/>
                </a:lnTo>
                <a:lnTo>
                  <a:pt x="54320" y="20290"/>
                </a:lnTo>
                <a:lnTo>
                  <a:pt x="54320" y="20210"/>
                </a:lnTo>
                <a:lnTo>
                  <a:pt x="54310" y="20120"/>
                </a:lnTo>
                <a:lnTo>
                  <a:pt x="54330" y="19990"/>
                </a:lnTo>
                <a:lnTo>
                  <a:pt x="54370" y="19910"/>
                </a:lnTo>
                <a:lnTo>
                  <a:pt x="54450" y="19870"/>
                </a:lnTo>
                <a:lnTo>
                  <a:pt x="54550" y="19850"/>
                </a:lnTo>
                <a:lnTo>
                  <a:pt x="54620" y="19820"/>
                </a:lnTo>
                <a:lnTo>
                  <a:pt x="54660" y="19750"/>
                </a:lnTo>
                <a:lnTo>
                  <a:pt x="54660" y="19690"/>
                </a:lnTo>
                <a:lnTo>
                  <a:pt x="54730" y="19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