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Hải Dương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Hải Dươ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380" y="18370"/>
                </a:moveTo>
                <a:lnTo>
                  <a:pt x="54310" y="18500"/>
                </a:lnTo>
                <a:lnTo>
                  <a:pt x="54210" y="18640"/>
                </a:lnTo>
                <a:lnTo>
                  <a:pt x="54150" y="18710"/>
                </a:lnTo>
                <a:lnTo>
                  <a:pt x="54080" y="18770"/>
                </a:lnTo>
                <a:lnTo>
                  <a:pt x="54010" y="18810"/>
                </a:lnTo>
                <a:lnTo>
                  <a:pt x="53860" y="18860"/>
                </a:lnTo>
                <a:lnTo>
                  <a:pt x="53800" y="18910"/>
                </a:lnTo>
                <a:lnTo>
                  <a:pt x="53760" y="18960"/>
                </a:lnTo>
                <a:lnTo>
                  <a:pt x="53760" y="19040"/>
                </a:lnTo>
                <a:lnTo>
                  <a:pt x="53760" y="19120"/>
                </a:lnTo>
                <a:lnTo>
                  <a:pt x="53790" y="19180"/>
                </a:lnTo>
                <a:lnTo>
                  <a:pt x="53860" y="19230"/>
                </a:lnTo>
                <a:lnTo>
                  <a:pt x="53990" y="19260"/>
                </a:lnTo>
                <a:lnTo>
                  <a:pt x="54570" y="19320"/>
                </a:lnTo>
                <a:lnTo>
                  <a:pt x="54730" y="19430"/>
                </a:lnTo>
                <a:lnTo>
                  <a:pt x="54660" y="19690"/>
                </a:lnTo>
                <a:lnTo>
                  <a:pt x="54660" y="19750"/>
                </a:lnTo>
                <a:lnTo>
                  <a:pt x="54620" y="19820"/>
                </a:lnTo>
                <a:lnTo>
                  <a:pt x="54550" y="19850"/>
                </a:lnTo>
                <a:lnTo>
                  <a:pt x="54450" y="19870"/>
                </a:lnTo>
                <a:lnTo>
                  <a:pt x="54370" y="19910"/>
                </a:lnTo>
                <a:lnTo>
                  <a:pt x="54330" y="19990"/>
                </a:lnTo>
                <a:lnTo>
                  <a:pt x="54310" y="20120"/>
                </a:lnTo>
                <a:lnTo>
                  <a:pt x="54320" y="20210"/>
                </a:lnTo>
                <a:lnTo>
                  <a:pt x="54320" y="20290"/>
                </a:lnTo>
                <a:lnTo>
                  <a:pt x="54280" y="20350"/>
                </a:lnTo>
                <a:lnTo>
                  <a:pt x="54170" y="20410"/>
                </a:lnTo>
                <a:lnTo>
                  <a:pt x="54090" y="20470"/>
                </a:lnTo>
                <a:lnTo>
                  <a:pt x="54060" y="20570"/>
                </a:lnTo>
                <a:lnTo>
                  <a:pt x="54090" y="20650"/>
                </a:lnTo>
                <a:lnTo>
                  <a:pt x="54150" y="20710"/>
                </a:lnTo>
                <a:lnTo>
                  <a:pt x="54220" y="20760"/>
                </a:lnTo>
                <a:lnTo>
                  <a:pt x="54350" y="20820"/>
                </a:lnTo>
                <a:lnTo>
                  <a:pt x="54370" y="20880"/>
                </a:lnTo>
                <a:lnTo>
                  <a:pt x="54320" y="20960"/>
                </a:lnTo>
                <a:lnTo>
                  <a:pt x="54000" y="21270"/>
                </a:lnTo>
                <a:lnTo>
                  <a:pt x="53930" y="21310"/>
                </a:lnTo>
                <a:lnTo>
                  <a:pt x="53880" y="21340"/>
                </a:lnTo>
                <a:lnTo>
                  <a:pt x="53630" y="21360"/>
                </a:lnTo>
                <a:lnTo>
                  <a:pt x="52680" y="21500"/>
                </a:lnTo>
                <a:lnTo>
                  <a:pt x="52300" y="21100"/>
                </a:lnTo>
                <a:lnTo>
                  <a:pt x="52170" y="21020"/>
                </a:lnTo>
                <a:lnTo>
                  <a:pt x="51980" y="20870"/>
                </a:lnTo>
                <a:lnTo>
                  <a:pt x="51920" y="20760"/>
                </a:lnTo>
                <a:lnTo>
                  <a:pt x="51890" y="20640"/>
                </a:lnTo>
                <a:lnTo>
                  <a:pt x="51910" y="20530"/>
                </a:lnTo>
                <a:lnTo>
                  <a:pt x="51950" y="20400"/>
                </a:lnTo>
                <a:lnTo>
                  <a:pt x="52110" y="20050"/>
                </a:lnTo>
                <a:lnTo>
                  <a:pt x="52070" y="19600"/>
                </a:lnTo>
                <a:lnTo>
                  <a:pt x="52500" y="19680"/>
                </a:lnTo>
                <a:lnTo>
                  <a:pt x="52640" y="19670"/>
                </a:lnTo>
                <a:lnTo>
                  <a:pt x="52810" y="19650"/>
                </a:lnTo>
                <a:lnTo>
                  <a:pt x="52910" y="19580"/>
                </a:lnTo>
                <a:lnTo>
                  <a:pt x="52980" y="19500"/>
                </a:lnTo>
                <a:lnTo>
                  <a:pt x="53020" y="19390"/>
                </a:lnTo>
                <a:lnTo>
                  <a:pt x="53030" y="19270"/>
                </a:lnTo>
                <a:lnTo>
                  <a:pt x="53020" y="19140"/>
                </a:lnTo>
                <a:lnTo>
                  <a:pt x="52920" y="18740"/>
                </a:lnTo>
                <a:lnTo>
                  <a:pt x="53110" y="18400"/>
                </a:lnTo>
                <a:lnTo>
                  <a:pt x="53240" y="18290"/>
                </a:lnTo>
                <a:lnTo>
                  <a:pt x="53440" y="18180"/>
                </a:lnTo>
                <a:lnTo>
                  <a:pt x="53650" y="18130"/>
                </a:lnTo>
                <a:lnTo>
                  <a:pt x="53860" y="18120"/>
                </a:lnTo>
                <a:lnTo>
                  <a:pt x="54040" y="18150"/>
                </a:lnTo>
                <a:lnTo>
                  <a:pt x="54190" y="18220"/>
                </a:lnTo>
                <a:lnTo>
                  <a:pt x="54290" y="18280"/>
                </a:lnTo>
                <a:lnTo>
                  <a:pt x="54380" y="18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