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Hòa Bình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òa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60" y="21940"/>
                </a:moveTo>
                <a:lnTo>
                  <a:pt x="44330" y="21760"/>
                </a:lnTo>
                <a:lnTo>
                  <a:pt x="44340" y="21500"/>
                </a:lnTo>
                <a:lnTo>
                  <a:pt x="44390" y="21370"/>
                </a:lnTo>
                <a:lnTo>
                  <a:pt x="44440" y="21300"/>
                </a:lnTo>
                <a:lnTo>
                  <a:pt x="44520" y="21270"/>
                </a:lnTo>
                <a:lnTo>
                  <a:pt x="44620" y="21260"/>
                </a:lnTo>
                <a:lnTo>
                  <a:pt x="45130" y="21290"/>
                </a:lnTo>
                <a:lnTo>
                  <a:pt x="45250" y="21270"/>
                </a:lnTo>
                <a:lnTo>
                  <a:pt x="45360" y="21230"/>
                </a:lnTo>
                <a:lnTo>
                  <a:pt x="45480" y="21170"/>
                </a:lnTo>
                <a:lnTo>
                  <a:pt x="45570" y="21080"/>
                </a:lnTo>
                <a:lnTo>
                  <a:pt x="45590" y="21050"/>
                </a:lnTo>
                <a:lnTo>
                  <a:pt x="45740" y="21020"/>
                </a:lnTo>
                <a:lnTo>
                  <a:pt x="45760" y="20950"/>
                </a:lnTo>
                <a:lnTo>
                  <a:pt x="45810" y="20890"/>
                </a:lnTo>
                <a:lnTo>
                  <a:pt x="45830" y="20880"/>
                </a:lnTo>
                <a:lnTo>
                  <a:pt x="45820" y="20800"/>
                </a:lnTo>
                <a:lnTo>
                  <a:pt x="45790" y="20760"/>
                </a:lnTo>
                <a:lnTo>
                  <a:pt x="45360" y="20470"/>
                </a:lnTo>
                <a:lnTo>
                  <a:pt x="45310" y="20390"/>
                </a:lnTo>
                <a:lnTo>
                  <a:pt x="45260" y="20360"/>
                </a:lnTo>
                <a:lnTo>
                  <a:pt x="44770" y="19820"/>
                </a:lnTo>
                <a:lnTo>
                  <a:pt x="44720" y="19650"/>
                </a:lnTo>
                <a:lnTo>
                  <a:pt x="44650" y="19530"/>
                </a:lnTo>
                <a:lnTo>
                  <a:pt x="44580" y="19450"/>
                </a:lnTo>
                <a:lnTo>
                  <a:pt x="44580" y="19340"/>
                </a:lnTo>
                <a:lnTo>
                  <a:pt x="44580" y="19300"/>
                </a:lnTo>
                <a:lnTo>
                  <a:pt x="44590" y="19200"/>
                </a:lnTo>
                <a:lnTo>
                  <a:pt x="44750" y="18950"/>
                </a:lnTo>
                <a:lnTo>
                  <a:pt x="44810" y="19130"/>
                </a:lnTo>
                <a:lnTo>
                  <a:pt x="44860" y="19180"/>
                </a:lnTo>
                <a:lnTo>
                  <a:pt x="44940" y="19250"/>
                </a:lnTo>
                <a:lnTo>
                  <a:pt x="45530" y="19530"/>
                </a:lnTo>
                <a:lnTo>
                  <a:pt x="45960" y="19900"/>
                </a:lnTo>
                <a:lnTo>
                  <a:pt x="46100" y="19960"/>
                </a:lnTo>
                <a:lnTo>
                  <a:pt x="46220" y="19990"/>
                </a:lnTo>
                <a:lnTo>
                  <a:pt x="46430" y="19970"/>
                </a:lnTo>
                <a:lnTo>
                  <a:pt x="46530" y="19980"/>
                </a:lnTo>
                <a:lnTo>
                  <a:pt x="47030" y="20120"/>
                </a:lnTo>
                <a:lnTo>
                  <a:pt x="47140" y="20130"/>
                </a:lnTo>
                <a:lnTo>
                  <a:pt x="47240" y="20100"/>
                </a:lnTo>
                <a:lnTo>
                  <a:pt x="47240" y="19860"/>
                </a:lnTo>
                <a:lnTo>
                  <a:pt x="47230" y="19710"/>
                </a:lnTo>
                <a:lnTo>
                  <a:pt x="47190" y="19640"/>
                </a:lnTo>
                <a:lnTo>
                  <a:pt x="47140" y="19590"/>
                </a:lnTo>
                <a:lnTo>
                  <a:pt x="47100" y="19510"/>
                </a:lnTo>
                <a:lnTo>
                  <a:pt x="47500" y="19450"/>
                </a:lnTo>
                <a:lnTo>
                  <a:pt x="47860" y="19470"/>
                </a:lnTo>
                <a:lnTo>
                  <a:pt x="48020" y="19520"/>
                </a:lnTo>
                <a:lnTo>
                  <a:pt x="48150" y="19590"/>
                </a:lnTo>
                <a:lnTo>
                  <a:pt x="48250" y="19670"/>
                </a:lnTo>
                <a:lnTo>
                  <a:pt x="48330" y="19770"/>
                </a:lnTo>
                <a:lnTo>
                  <a:pt x="48390" y="19870"/>
                </a:lnTo>
                <a:lnTo>
                  <a:pt x="48420" y="19970"/>
                </a:lnTo>
                <a:lnTo>
                  <a:pt x="48420" y="20050"/>
                </a:lnTo>
                <a:lnTo>
                  <a:pt x="48410" y="20120"/>
                </a:lnTo>
                <a:lnTo>
                  <a:pt x="48280" y="20350"/>
                </a:lnTo>
                <a:lnTo>
                  <a:pt x="48260" y="20450"/>
                </a:lnTo>
                <a:lnTo>
                  <a:pt x="48270" y="20560"/>
                </a:lnTo>
                <a:lnTo>
                  <a:pt x="48320" y="20670"/>
                </a:lnTo>
                <a:lnTo>
                  <a:pt x="48410" y="20760"/>
                </a:lnTo>
                <a:lnTo>
                  <a:pt x="48890" y="21090"/>
                </a:lnTo>
                <a:lnTo>
                  <a:pt x="48990" y="21210"/>
                </a:lnTo>
                <a:lnTo>
                  <a:pt x="49050" y="21340"/>
                </a:lnTo>
                <a:lnTo>
                  <a:pt x="49130" y="21600"/>
                </a:lnTo>
                <a:lnTo>
                  <a:pt x="49190" y="21720"/>
                </a:lnTo>
                <a:lnTo>
                  <a:pt x="49290" y="21870"/>
                </a:lnTo>
                <a:lnTo>
                  <a:pt x="49350" y="21940"/>
                </a:lnTo>
                <a:lnTo>
                  <a:pt x="49430" y="21980"/>
                </a:lnTo>
                <a:lnTo>
                  <a:pt x="49520" y="22000"/>
                </a:lnTo>
                <a:lnTo>
                  <a:pt x="49630" y="22050"/>
                </a:lnTo>
                <a:lnTo>
                  <a:pt x="49720" y="22100"/>
                </a:lnTo>
                <a:lnTo>
                  <a:pt x="49910" y="22310"/>
                </a:lnTo>
                <a:lnTo>
                  <a:pt x="50050" y="22780"/>
                </a:lnTo>
                <a:lnTo>
                  <a:pt x="50240" y="23240"/>
                </a:lnTo>
                <a:lnTo>
                  <a:pt x="50030" y="23210"/>
                </a:lnTo>
                <a:lnTo>
                  <a:pt x="49820" y="23100"/>
                </a:lnTo>
                <a:lnTo>
                  <a:pt x="49750" y="23100"/>
                </a:lnTo>
                <a:lnTo>
                  <a:pt x="49680" y="23130"/>
                </a:lnTo>
                <a:lnTo>
                  <a:pt x="49480" y="23240"/>
                </a:lnTo>
                <a:lnTo>
                  <a:pt x="49440" y="23280"/>
                </a:lnTo>
                <a:lnTo>
                  <a:pt x="49430" y="23320"/>
                </a:lnTo>
                <a:lnTo>
                  <a:pt x="49440" y="23370"/>
                </a:lnTo>
                <a:lnTo>
                  <a:pt x="49470" y="23460"/>
                </a:lnTo>
                <a:lnTo>
                  <a:pt x="49500" y="23570"/>
                </a:lnTo>
                <a:lnTo>
                  <a:pt x="49510" y="23680"/>
                </a:lnTo>
                <a:lnTo>
                  <a:pt x="49500" y="23770"/>
                </a:lnTo>
                <a:lnTo>
                  <a:pt x="49450" y="23830"/>
                </a:lnTo>
                <a:lnTo>
                  <a:pt x="49370" y="23860"/>
                </a:lnTo>
                <a:lnTo>
                  <a:pt x="49250" y="23840"/>
                </a:lnTo>
                <a:lnTo>
                  <a:pt x="49140" y="23780"/>
                </a:lnTo>
                <a:lnTo>
                  <a:pt x="48820" y="23510"/>
                </a:lnTo>
                <a:lnTo>
                  <a:pt x="48730" y="23460"/>
                </a:lnTo>
                <a:lnTo>
                  <a:pt x="48650" y="23450"/>
                </a:lnTo>
                <a:lnTo>
                  <a:pt x="48600" y="23450"/>
                </a:lnTo>
                <a:lnTo>
                  <a:pt x="48480" y="23570"/>
                </a:lnTo>
                <a:lnTo>
                  <a:pt x="48320" y="23570"/>
                </a:lnTo>
                <a:lnTo>
                  <a:pt x="48180" y="23530"/>
                </a:lnTo>
                <a:lnTo>
                  <a:pt x="47960" y="23450"/>
                </a:lnTo>
                <a:lnTo>
                  <a:pt x="47100" y="23010"/>
                </a:lnTo>
                <a:lnTo>
                  <a:pt x="46540" y="22620"/>
                </a:lnTo>
                <a:lnTo>
                  <a:pt x="46440" y="22520"/>
                </a:lnTo>
                <a:lnTo>
                  <a:pt x="46250" y="22250"/>
                </a:lnTo>
                <a:lnTo>
                  <a:pt x="46180" y="22190"/>
                </a:lnTo>
                <a:lnTo>
                  <a:pt x="46100" y="22160"/>
                </a:lnTo>
                <a:lnTo>
                  <a:pt x="45960" y="22190"/>
                </a:lnTo>
                <a:lnTo>
                  <a:pt x="45790" y="22260"/>
                </a:lnTo>
                <a:lnTo>
                  <a:pt x="45680" y="22260"/>
                </a:lnTo>
                <a:lnTo>
                  <a:pt x="44930" y="22160"/>
                </a:lnTo>
                <a:lnTo>
                  <a:pt x="44810" y="22120"/>
                </a:lnTo>
                <a:lnTo>
                  <a:pt x="44540" y="21990"/>
                </a:lnTo>
                <a:lnTo>
                  <a:pt x="44360" y="2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