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Hà Nam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Hà N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880" y="23760"/>
                </a:moveTo>
                <a:lnTo>
                  <a:pt x="50590" y="23600"/>
                </a:lnTo>
                <a:lnTo>
                  <a:pt x="50350" y="23400"/>
                </a:lnTo>
                <a:lnTo>
                  <a:pt x="50240" y="23240"/>
                </a:lnTo>
                <a:lnTo>
                  <a:pt x="50050" y="22780"/>
                </a:lnTo>
                <a:lnTo>
                  <a:pt x="49910" y="22310"/>
                </a:lnTo>
                <a:lnTo>
                  <a:pt x="50050" y="21970"/>
                </a:lnTo>
                <a:lnTo>
                  <a:pt x="50090" y="21810"/>
                </a:lnTo>
                <a:lnTo>
                  <a:pt x="50140" y="21730"/>
                </a:lnTo>
                <a:lnTo>
                  <a:pt x="50180" y="21710"/>
                </a:lnTo>
                <a:lnTo>
                  <a:pt x="50220" y="21730"/>
                </a:lnTo>
                <a:lnTo>
                  <a:pt x="50290" y="21750"/>
                </a:lnTo>
                <a:lnTo>
                  <a:pt x="50380" y="21750"/>
                </a:lnTo>
                <a:lnTo>
                  <a:pt x="50710" y="21610"/>
                </a:lnTo>
                <a:lnTo>
                  <a:pt x="50900" y="21640"/>
                </a:lnTo>
                <a:lnTo>
                  <a:pt x="51030" y="21600"/>
                </a:lnTo>
                <a:lnTo>
                  <a:pt x="51090" y="21560"/>
                </a:lnTo>
                <a:lnTo>
                  <a:pt x="51210" y="21390"/>
                </a:lnTo>
                <a:lnTo>
                  <a:pt x="51290" y="21400"/>
                </a:lnTo>
                <a:lnTo>
                  <a:pt x="51350" y="21430"/>
                </a:lnTo>
                <a:lnTo>
                  <a:pt x="51360" y="21470"/>
                </a:lnTo>
                <a:lnTo>
                  <a:pt x="51350" y="21520"/>
                </a:lnTo>
                <a:lnTo>
                  <a:pt x="51330" y="21570"/>
                </a:lnTo>
                <a:lnTo>
                  <a:pt x="51320" y="21640"/>
                </a:lnTo>
                <a:lnTo>
                  <a:pt x="51330" y="21710"/>
                </a:lnTo>
                <a:lnTo>
                  <a:pt x="51360" y="21770"/>
                </a:lnTo>
                <a:lnTo>
                  <a:pt x="51490" y="21970"/>
                </a:lnTo>
                <a:lnTo>
                  <a:pt x="51520" y="22000"/>
                </a:lnTo>
                <a:lnTo>
                  <a:pt x="51620" y="22010"/>
                </a:lnTo>
                <a:lnTo>
                  <a:pt x="51830" y="21910"/>
                </a:lnTo>
                <a:lnTo>
                  <a:pt x="51910" y="21950"/>
                </a:lnTo>
                <a:lnTo>
                  <a:pt x="51920" y="22000"/>
                </a:lnTo>
                <a:lnTo>
                  <a:pt x="51940" y="22180"/>
                </a:lnTo>
                <a:lnTo>
                  <a:pt x="51970" y="22260"/>
                </a:lnTo>
                <a:lnTo>
                  <a:pt x="52100" y="22370"/>
                </a:lnTo>
                <a:lnTo>
                  <a:pt x="52160" y="22440"/>
                </a:lnTo>
                <a:lnTo>
                  <a:pt x="52180" y="22530"/>
                </a:lnTo>
                <a:lnTo>
                  <a:pt x="52220" y="22710"/>
                </a:lnTo>
                <a:lnTo>
                  <a:pt x="52260" y="22790"/>
                </a:lnTo>
                <a:lnTo>
                  <a:pt x="52080" y="22810"/>
                </a:lnTo>
                <a:lnTo>
                  <a:pt x="51990" y="22800"/>
                </a:lnTo>
                <a:lnTo>
                  <a:pt x="51780" y="22840"/>
                </a:lnTo>
                <a:lnTo>
                  <a:pt x="51690" y="22830"/>
                </a:lnTo>
                <a:lnTo>
                  <a:pt x="51590" y="22840"/>
                </a:lnTo>
                <a:lnTo>
                  <a:pt x="51500" y="22900"/>
                </a:lnTo>
                <a:lnTo>
                  <a:pt x="51410" y="23070"/>
                </a:lnTo>
                <a:lnTo>
                  <a:pt x="51370" y="23200"/>
                </a:lnTo>
                <a:lnTo>
                  <a:pt x="51320" y="23280"/>
                </a:lnTo>
                <a:lnTo>
                  <a:pt x="51250" y="23330"/>
                </a:lnTo>
                <a:lnTo>
                  <a:pt x="51200" y="23330"/>
                </a:lnTo>
                <a:lnTo>
                  <a:pt x="51160" y="23310"/>
                </a:lnTo>
                <a:lnTo>
                  <a:pt x="51130" y="23210"/>
                </a:lnTo>
                <a:lnTo>
                  <a:pt x="51090" y="23190"/>
                </a:lnTo>
                <a:lnTo>
                  <a:pt x="51050" y="23200"/>
                </a:lnTo>
                <a:lnTo>
                  <a:pt x="50990" y="23240"/>
                </a:lnTo>
                <a:lnTo>
                  <a:pt x="50890" y="23420"/>
                </a:lnTo>
                <a:lnTo>
                  <a:pt x="50880" y="23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