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Hà Giang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à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30" y="8850"/>
                </a:moveTo>
                <a:lnTo>
                  <a:pt x="41570" y="8820"/>
                </a:lnTo>
                <a:lnTo>
                  <a:pt x="41580" y="8830"/>
                </a:lnTo>
                <a:lnTo>
                  <a:pt x="41580" y="8820"/>
                </a:lnTo>
                <a:lnTo>
                  <a:pt x="42040" y="8520"/>
                </a:lnTo>
                <a:lnTo>
                  <a:pt x="42160" y="8390"/>
                </a:lnTo>
                <a:lnTo>
                  <a:pt x="42540" y="8080"/>
                </a:lnTo>
                <a:lnTo>
                  <a:pt x="42640" y="7960"/>
                </a:lnTo>
                <a:lnTo>
                  <a:pt x="42660" y="7940"/>
                </a:lnTo>
                <a:lnTo>
                  <a:pt x="42710" y="7950"/>
                </a:lnTo>
                <a:lnTo>
                  <a:pt x="42710" y="7980"/>
                </a:lnTo>
                <a:lnTo>
                  <a:pt x="42700" y="8010"/>
                </a:lnTo>
                <a:lnTo>
                  <a:pt x="42720" y="8040"/>
                </a:lnTo>
                <a:lnTo>
                  <a:pt x="42760" y="8060"/>
                </a:lnTo>
                <a:lnTo>
                  <a:pt x="42780" y="8090"/>
                </a:lnTo>
                <a:lnTo>
                  <a:pt x="42810" y="8110"/>
                </a:lnTo>
                <a:lnTo>
                  <a:pt x="42860" y="8120"/>
                </a:lnTo>
                <a:lnTo>
                  <a:pt x="42900" y="8110"/>
                </a:lnTo>
                <a:lnTo>
                  <a:pt x="42960" y="8040"/>
                </a:lnTo>
                <a:lnTo>
                  <a:pt x="42990" y="8020"/>
                </a:lnTo>
                <a:lnTo>
                  <a:pt x="43100" y="8040"/>
                </a:lnTo>
                <a:lnTo>
                  <a:pt x="43300" y="8100"/>
                </a:lnTo>
                <a:lnTo>
                  <a:pt x="43420" y="8090"/>
                </a:lnTo>
                <a:lnTo>
                  <a:pt x="43520" y="8050"/>
                </a:lnTo>
                <a:lnTo>
                  <a:pt x="43610" y="8000"/>
                </a:lnTo>
                <a:lnTo>
                  <a:pt x="43680" y="7920"/>
                </a:lnTo>
                <a:lnTo>
                  <a:pt x="43890" y="7630"/>
                </a:lnTo>
                <a:lnTo>
                  <a:pt x="43950" y="7550"/>
                </a:lnTo>
                <a:lnTo>
                  <a:pt x="44250" y="7380"/>
                </a:lnTo>
                <a:lnTo>
                  <a:pt x="44370" y="7340"/>
                </a:lnTo>
                <a:lnTo>
                  <a:pt x="44380" y="7310"/>
                </a:lnTo>
                <a:lnTo>
                  <a:pt x="44430" y="7260"/>
                </a:lnTo>
                <a:lnTo>
                  <a:pt x="44390" y="7080"/>
                </a:lnTo>
                <a:lnTo>
                  <a:pt x="44380" y="7080"/>
                </a:lnTo>
                <a:lnTo>
                  <a:pt x="44350" y="7040"/>
                </a:lnTo>
                <a:lnTo>
                  <a:pt x="44360" y="7020"/>
                </a:lnTo>
                <a:lnTo>
                  <a:pt x="44380" y="7020"/>
                </a:lnTo>
                <a:lnTo>
                  <a:pt x="44370" y="6980"/>
                </a:lnTo>
                <a:lnTo>
                  <a:pt x="44330" y="6930"/>
                </a:lnTo>
                <a:lnTo>
                  <a:pt x="44290" y="6880"/>
                </a:lnTo>
                <a:lnTo>
                  <a:pt x="44290" y="6800"/>
                </a:lnTo>
                <a:lnTo>
                  <a:pt x="44310" y="6770"/>
                </a:lnTo>
                <a:lnTo>
                  <a:pt x="44140" y="6300"/>
                </a:lnTo>
                <a:lnTo>
                  <a:pt x="44170" y="6270"/>
                </a:lnTo>
                <a:lnTo>
                  <a:pt x="44320" y="6250"/>
                </a:lnTo>
                <a:lnTo>
                  <a:pt x="44470" y="6130"/>
                </a:lnTo>
                <a:lnTo>
                  <a:pt x="44470" y="6100"/>
                </a:lnTo>
                <a:lnTo>
                  <a:pt x="44520" y="6080"/>
                </a:lnTo>
                <a:lnTo>
                  <a:pt x="44530" y="6070"/>
                </a:lnTo>
                <a:lnTo>
                  <a:pt x="44550" y="6060"/>
                </a:lnTo>
                <a:lnTo>
                  <a:pt x="44590" y="5970"/>
                </a:lnTo>
                <a:lnTo>
                  <a:pt x="44600" y="5960"/>
                </a:lnTo>
                <a:lnTo>
                  <a:pt x="44580" y="5920"/>
                </a:lnTo>
                <a:lnTo>
                  <a:pt x="44610" y="5880"/>
                </a:lnTo>
                <a:lnTo>
                  <a:pt x="44580" y="5820"/>
                </a:lnTo>
                <a:lnTo>
                  <a:pt x="44620" y="5800"/>
                </a:lnTo>
                <a:lnTo>
                  <a:pt x="44660" y="5800"/>
                </a:lnTo>
                <a:lnTo>
                  <a:pt x="44820" y="5890"/>
                </a:lnTo>
                <a:lnTo>
                  <a:pt x="44900" y="5900"/>
                </a:lnTo>
                <a:lnTo>
                  <a:pt x="44960" y="5870"/>
                </a:lnTo>
                <a:lnTo>
                  <a:pt x="45170" y="5670"/>
                </a:lnTo>
                <a:lnTo>
                  <a:pt x="45380" y="5570"/>
                </a:lnTo>
                <a:lnTo>
                  <a:pt x="45560" y="5440"/>
                </a:lnTo>
                <a:lnTo>
                  <a:pt x="45640" y="5400"/>
                </a:lnTo>
                <a:lnTo>
                  <a:pt x="46120" y="5270"/>
                </a:lnTo>
                <a:lnTo>
                  <a:pt x="46140" y="5250"/>
                </a:lnTo>
                <a:lnTo>
                  <a:pt x="46150" y="5220"/>
                </a:lnTo>
                <a:lnTo>
                  <a:pt x="46170" y="5200"/>
                </a:lnTo>
                <a:lnTo>
                  <a:pt x="46190" y="5180"/>
                </a:lnTo>
                <a:lnTo>
                  <a:pt x="46200" y="5180"/>
                </a:lnTo>
                <a:lnTo>
                  <a:pt x="46220" y="5190"/>
                </a:lnTo>
                <a:lnTo>
                  <a:pt x="46260" y="5220"/>
                </a:lnTo>
                <a:lnTo>
                  <a:pt x="46280" y="5230"/>
                </a:lnTo>
                <a:lnTo>
                  <a:pt x="46320" y="5240"/>
                </a:lnTo>
                <a:lnTo>
                  <a:pt x="46360" y="5260"/>
                </a:lnTo>
                <a:lnTo>
                  <a:pt x="46400" y="5280"/>
                </a:lnTo>
                <a:lnTo>
                  <a:pt x="46470" y="5260"/>
                </a:lnTo>
                <a:lnTo>
                  <a:pt x="46560" y="5190"/>
                </a:lnTo>
                <a:lnTo>
                  <a:pt x="46580" y="5160"/>
                </a:lnTo>
                <a:lnTo>
                  <a:pt x="46620" y="5120"/>
                </a:lnTo>
                <a:lnTo>
                  <a:pt x="46650" y="5130"/>
                </a:lnTo>
                <a:lnTo>
                  <a:pt x="46670" y="5080"/>
                </a:lnTo>
                <a:lnTo>
                  <a:pt x="46630" y="5050"/>
                </a:lnTo>
                <a:lnTo>
                  <a:pt x="46630" y="5040"/>
                </a:lnTo>
                <a:lnTo>
                  <a:pt x="46670" y="5040"/>
                </a:lnTo>
                <a:lnTo>
                  <a:pt x="46710" y="5020"/>
                </a:lnTo>
                <a:lnTo>
                  <a:pt x="46710" y="5010"/>
                </a:lnTo>
                <a:lnTo>
                  <a:pt x="46710" y="4960"/>
                </a:lnTo>
                <a:lnTo>
                  <a:pt x="46760" y="4940"/>
                </a:lnTo>
                <a:lnTo>
                  <a:pt x="46750" y="4900"/>
                </a:lnTo>
                <a:lnTo>
                  <a:pt x="46790" y="4880"/>
                </a:lnTo>
                <a:lnTo>
                  <a:pt x="46820" y="4830"/>
                </a:lnTo>
                <a:lnTo>
                  <a:pt x="46820" y="4820"/>
                </a:lnTo>
                <a:lnTo>
                  <a:pt x="46760" y="4750"/>
                </a:lnTo>
                <a:lnTo>
                  <a:pt x="46770" y="4740"/>
                </a:lnTo>
                <a:lnTo>
                  <a:pt x="46830" y="4690"/>
                </a:lnTo>
                <a:lnTo>
                  <a:pt x="46860" y="4700"/>
                </a:lnTo>
                <a:lnTo>
                  <a:pt x="46970" y="4610"/>
                </a:lnTo>
                <a:lnTo>
                  <a:pt x="46980" y="4600"/>
                </a:lnTo>
                <a:lnTo>
                  <a:pt x="46980" y="4590"/>
                </a:lnTo>
                <a:lnTo>
                  <a:pt x="47000" y="4580"/>
                </a:lnTo>
                <a:lnTo>
                  <a:pt x="47030" y="4560"/>
                </a:lnTo>
                <a:lnTo>
                  <a:pt x="47040" y="4550"/>
                </a:lnTo>
                <a:lnTo>
                  <a:pt x="47120" y="4550"/>
                </a:lnTo>
                <a:lnTo>
                  <a:pt x="47170" y="4620"/>
                </a:lnTo>
                <a:lnTo>
                  <a:pt x="47190" y="4730"/>
                </a:lnTo>
                <a:lnTo>
                  <a:pt x="47240" y="4850"/>
                </a:lnTo>
                <a:lnTo>
                  <a:pt x="47310" y="4940"/>
                </a:lnTo>
                <a:lnTo>
                  <a:pt x="47400" y="5020"/>
                </a:lnTo>
                <a:lnTo>
                  <a:pt x="47500" y="5090"/>
                </a:lnTo>
                <a:lnTo>
                  <a:pt x="47580" y="5130"/>
                </a:lnTo>
                <a:lnTo>
                  <a:pt x="47630" y="5130"/>
                </a:lnTo>
                <a:lnTo>
                  <a:pt x="47680" y="5110"/>
                </a:lnTo>
                <a:lnTo>
                  <a:pt x="47720" y="5110"/>
                </a:lnTo>
                <a:lnTo>
                  <a:pt x="47790" y="5140"/>
                </a:lnTo>
                <a:lnTo>
                  <a:pt x="47820" y="5180"/>
                </a:lnTo>
                <a:lnTo>
                  <a:pt x="47900" y="5320"/>
                </a:lnTo>
                <a:lnTo>
                  <a:pt x="48020" y="5570"/>
                </a:lnTo>
                <a:lnTo>
                  <a:pt x="48070" y="5650"/>
                </a:lnTo>
                <a:lnTo>
                  <a:pt x="48330" y="5820"/>
                </a:lnTo>
                <a:lnTo>
                  <a:pt x="48350" y="5850"/>
                </a:lnTo>
                <a:lnTo>
                  <a:pt x="48390" y="5900"/>
                </a:lnTo>
                <a:lnTo>
                  <a:pt x="48430" y="6020"/>
                </a:lnTo>
                <a:lnTo>
                  <a:pt x="48430" y="6260"/>
                </a:lnTo>
                <a:lnTo>
                  <a:pt x="48350" y="6270"/>
                </a:lnTo>
                <a:lnTo>
                  <a:pt x="48330" y="6290"/>
                </a:lnTo>
                <a:lnTo>
                  <a:pt x="48310" y="6310"/>
                </a:lnTo>
                <a:lnTo>
                  <a:pt x="48290" y="6340"/>
                </a:lnTo>
                <a:lnTo>
                  <a:pt x="48210" y="6730"/>
                </a:lnTo>
                <a:lnTo>
                  <a:pt x="48160" y="6840"/>
                </a:lnTo>
                <a:lnTo>
                  <a:pt x="48100" y="6880"/>
                </a:lnTo>
                <a:lnTo>
                  <a:pt x="48030" y="6870"/>
                </a:lnTo>
                <a:lnTo>
                  <a:pt x="47960" y="6860"/>
                </a:lnTo>
                <a:lnTo>
                  <a:pt x="47890" y="6860"/>
                </a:lnTo>
                <a:lnTo>
                  <a:pt x="47830" y="6890"/>
                </a:lnTo>
                <a:lnTo>
                  <a:pt x="47770" y="6940"/>
                </a:lnTo>
                <a:lnTo>
                  <a:pt x="47720" y="7010"/>
                </a:lnTo>
                <a:lnTo>
                  <a:pt x="47600" y="7210"/>
                </a:lnTo>
                <a:lnTo>
                  <a:pt x="47510" y="7320"/>
                </a:lnTo>
                <a:lnTo>
                  <a:pt x="47400" y="7440"/>
                </a:lnTo>
                <a:lnTo>
                  <a:pt x="47060" y="7680"/>
                </a:lnTo>
                <a:lnTo>
                  <a:pt x="47030" y="7750"/>
                </a:lnTo>
                <a:lnTo>
                  <a:pt x="47070" y="7820"/>
                </a:lnTo>
                <a:lnTo>
                  <a:pt x="47940" y="8330"/>
                </a:lnTo>
                <a:lnTo>
                  <a:pt x="48080" y="8480"/>
                </a:lnTo>
                <a:lnTo>
                  <a:pt x="48160" y="8610"/>
                </a:lnTo>
                <a:lnTo>
                  <a:pt x="48340" y="9040"/>
                </a:lnTo>
                <a:lnTo>
                  <a:pt x="48630" y="9490"/>
                </a:lnTo>
                <a:lnTo>
                  <a:pt x="48230" y="9570"/>
                </a:lnTo>
                <a:lnTo>
                  <a:pt x="47680" y="9470"/>
                </a:lnTo>
                <a:lnTo>
                  <a:pt x="47310" y="9440"/>
                </a:lnTo>
                <a:lnTo>
                  <a:pt x="46670" y="9200"/>
                </a:lnTo>
                <a:lnTo>
                  <a:pt x="46440" y="9140"/>
                </a:lnTo>
                <a:lnTo>
                  <a:pt x="46340" y="9160"/>
                </a:lnTo>
                <a:lnTo>
                  <a:pt x="46290" y="9210"/>
                </a:lnTo>
                <a:lnTo>
                  <a:pt x="46250" y="9410"/>
                </a:lnTo>
                <a:lnTo>
                  <a:pt x="46220" y="9520"/>
                </a:lnTo>
                <a:lnTo>
                  <a:pt x="46080" y="9920"/>
                </a:lnTo>
                <a:lnTo>
                  <a:pt x="46020" y="10020"/>
                </a:lnTo>
                <a:lnTo>
                  <a:pt x="45850" y="10220"/>
                </a:lnTo>
                <a:lnTo>
                  <a:pt x="45770" y="10340"/>
                </a:lnTo>
                <a:lnTo>
                  <a:pt x="45710" y="10450"/>
                </a:lnTo>
                <a:lnTo>
                  <a:pt x="45670" y="10570"/>
                </a:lnTo>
                <a:lnTo>
                  <a:pt x="45570" y="10990"/>
                </a:lnTo>
                <a:lnTo>
                  <a:pt x="45520" y="11060"/>
                </a:lnTo>
                <a:lnTo>
                  <a:pt x="45470" y="11090"/>
                </a:lnTo>
                <a:lnTo>
                  <a:pt x="45410" y="11080"/>
                </a:lnTo>
                <a:lnTo>
                  <a:pt x="45240" y="11020"/>
                </a:lnTo>
                <a:lnTo>
                  <a:pt x="45140" y="11000"/>
                </a:lnTo>
                <a:lnTo>
                  <a:pt x="45030" y="11010"/>
                </a:lnTo>
                <a:lnTo>
                  <a:pt x="44960" y="11070"/>
                </a:lnTo>
                <a:lnTo>
                  <a:pt x="44930" y="11150"/>
                </a:lnTo>
                <a:lnTo>
                  <a:pt x="44920" y="11240"/>
                </a:lnTo>
                <a:lnTo>
                  <a:pt x="44920" y="11330"/>
                </a:lnTo>
                <a:lnTo>
                  <a:pt x="44920" y="11410"/>
                </a:lnTo>
                <a:lnTo>
                  <a:pt x="44900" y="11480"/>
                </a:lnTo>
                <a:lnTo>
                  <a:pt x="44870" y="11560"/>
                </a:lnTo>
                <a:lnTo>
                  <a:pt x="44630" y="11930"/>
                </a:lnTo>
                <a:lnTo>
                  <a:pt x="44390" y="12180"/>
                </a:lnTo>
                <a:lnTo>
                  <a:pt x="44220" y="12200"/>
                </a:lnTo>
                <a:lnTo>
                  <a:pt x="44090" y="12170"/>
                </a:lnTo>
                <a:lnTo>
                  <a:pt x="43930" y="12110"/>
                </a:lnTo>
                <a:lnTo>
                  <a:pt x="43810" y="11990"/>
                </a:lnTo>
                <a:lnTo>
                  <a:pt x="43660" y="11750"/>
                </a:lnTo>
                <a:lnTo>
                  <a:pt x="43560" y="11650"/>
                </a:lnTo>
                <a:lnTo>
                  <a:pt x="43460" y="11580"/>
                </a:lnTo>
                <a:lnTo>
                  <a:pt x="43330" y="11560"/>
                </a:lnTo>
                <a:lnTo>
                  <a:pt x="43230" y="11550"/>
                </a:lnTo>
                <a:lnTo>
                  <a:pt x="43100" y="11620"/>
                </a:lnTo>
                <a:lnTo>
                  <a:pt x="43000" y="11750"/>
                </a:lnTo>
                <a:lnTo>
                  <a:pt x="42960" y="11780"/>
                </a:lnTo>
                <a:lnTo>
                  <a:pt x="42920" y="11780"/>
                </a:lnTo>
                <a:lnTo>
                  <a:pt x="42890" y="11740"/>
                </a:lnTo>
                <a:lnTo>
                  <a:pt x="42880" y="11650"/>
                </a:lnTo>
                <a:lnTo>
                  <a:pt x="42890" y="11560"/>
                </a:lnTo>
                <a:lnTo>
                  <a:pt x="42940" y="11370"/>
                </a:lnTo>
                <a:lnTo>
                  <a:pt x="42940" y="11260"/>
                </a:lnTo>
                <a:lnTo>
                  <a:pt x="42900" y="11150"/>
                </a:lnTo>
                <a:lnTo>
                  <a:pt x="42810" y="11040"/>
                </a:lnTo>
                <a:lnTo>
                  <a:pt x="42730" y="10960"/>
                </a:lnTo>
                <a:lnTo>
                  <a:pt x="42640" y="10900"/>
                </a:lnTo>
                <a:lnTo>
                  <a:pt x="42440" y="10810"/>
                </a:lnTo>
                <a:lnTo>
                  <a:pt x="42240" y="10690"/>
                </a:lnTo>
                <a:lnTo>
                  <a:pt x="42170" y="10600"/>
                </a:lnTo>
                <a:lnTo>
                  <a:pt x="42140" y="10480"/>
                </a:lnTo>
                <a:lnTo>
                  <a:pt x="42140" y="10290"/>
                </a:lnTo>
                <a:lnTo>
                  <a:pt x="42130" y="10200"/>
                </a:lnTo>
                <a:lnTo>
                  <a:pt x="42100" y="10080"/>
                </a:lnTo>
                <a:lnTo>
                  <a:pt x="42020" y="9920"/>
                </a:lnTo>
                <a:lnTo>
                  <a:pt x="41990" y="9740"/>
                </a:lnTo>
                <a:lnTo>
                  <a:pt x="42000" y="9660"/>
                </a:lnTo>
                <a:lnTo>
                  <a:pt x="42050" y="9620"/>
                </a:lnTo>
                <a:lnTo>
                  <a:pt x="42160" y="9620"/>
                </a:lnTo>
                <a:lnTo>
                  <a:pt x="42200" y="9620"/>
                </a:lnTo>
                <a:lnTo>
                  <a:pt x="42220" y="9590"/>
                </a:lnTo>
                <a:lnTo>
                  <a:pt x="42220" y="9550"/>
                </a:lnTo>
                <a:lnTo>
                  <a:pt x="42180" y="9490"/>
                </a:lnTo>
                <a:lnTo>
                  <a:pt x="41960" y="9220"/>
                </a:lnTo>
                <a:lnTo>
                  <a:pt x="41930" y="9160"/>
                </a:lnTo>
                <a:lnTo>
                  <a:pt x="41880" y="9120"/>
                </a:lnTo>
                <a:lnTo>
                  <a:pt x="41820" y="9080"/>
                </a:lnTo>
                <a:lnTo>
                  <a:pt x="41640" y="9050"/>
                </a:lnTo>
                <a:lnTo>
                  <a:pt x="41580" y="9010"/>
                </a:lnTo>
                <a:lnTo>
                  <a:pt x="41540" y="8970"/>
                </a:lnTo>
                <a:lnTo>
                  <a:pt x="41530" y="8890"/>
                </a:lnTo>
                <a:lnTo>
                  <a:pt x="41530" y="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