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 Giang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au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590" y="89370"/>
                </a:moveTo>
                <a:lnTo>
                  <a:pt x="47600" y="89030"/>
                </a:lnTo>
                <a:lnTo>
                  <a:pt x="47500" y="88900"/>
                </a:lnTo>
                <a:lnTo>
                  <a:pt x="47440" y="88850"/>
                </a:lnTo>
                <a:lnTo>
                  <a:pt x="47410" y="88790"/>
                </a:lnTo>
                <a:lnTo>
                  <a:pt x="47450" y="88680"/>
                </a:lnTo>
                <a:lnTo>
                  <a:pt x="47570" y="88530"/>
                </a:lnTo>
                <a:lnTo>
                  <a:pt x="48250" y="87890"/>
                </a:lnTo>
                <a:lnTo>
                  <a:pt x="48340" y="87750"/>
                </a:lnTo>
                <a:lnTo>
                  <a:pt x="48380" y="87610"/>
                </a:lnTo>
                <a:lnTo>
                  <a:pt x="48390" y="87450"/>
                </a:lnTo>
                <a:lnTo>
                  <a:pt x="48390" y="87320"/>
                </a:lnTo>
                <a:lnTo>
                  <a:pt x="48380" y="87250"/>
                </a:lnTo>
                <a:lnTo>
                  <a:pt x="48340" y="87180"/>
                </a:lnTo>
                <a:lnTo>
                  <a:pt x="48160" y="87020"/>
                </a:lnTo>
                <a:lnTo>
                  <a:pt x="48040" y="86930"/>
                </a:lnTo>
                <a:lnTo>
                  <a:pt x="47770" y="86640"/>
                </a:lnTo>
                <a:lnTo>
                  <a:pt x="48370" y="86430"/>
                </a:lnTo>
                <a:lnTo>
                  <a:pt x="48990" y="86290"/>
                </a:lnTo>
                <a:lnTo>
                  <a:pt x="49360" y="86160"/>
                </a:lnTo>
                <a:lnTo>
                  <a:pt x="49460" y="86250"/>
                </a:lnTo>
                <a:lnTo>
                  <a:pt x="49870" y="86510"/>
                </a:lnTo>
                <a:lnTo>
                  <a:pt x="50060" y="86680"/>
                </a:lnTo>
                <a:lnTo>
                  <a:pt x="50100" y="86730"/>
                </a:lnTo>
                <a:lnTo>
                  <a:pt x="50220" y="86870"/>
                </a:lnTo>
                <a:lnTo>
                  <a:pt x="50100" y="86850"/>
                </a:lnTo>
                <a:lnTo>
                  <a:pt x="50220" y="87020"/>
                </a:lnTo>
                <a:lnTo>
                  <a:pt x="50590" y="87400"/>
                </a:lnTo>
                <a:lnTo>
                  <a:pt x="50180" y="88360"/>
                </a:lnTo>
                <a:lnTo>
                  <a:pt x="50170" y="88440"/>
                </a:lnTo>
                <a:lnTo>
                  <a:pt x="50170" y="88510"/>
                </a:lnTo>
                <a:lnTo>
                  <a:pt x="50150" y="88550"/>
                </a:lnTo>
                <a:lnTo>
                  <a:pt x="50110" y="88580"/>
                </a:lnTo>
                <a:lnTo>
                  <a:pt x="50040" y="88590"/>
                </a:lnTo>
                <a:lnTo>
                  <a:pt x="49950" y="88620"/>
                </a:lnTo>
                <a:lnTo>
                  <a:pt x="49250" y="89040"/>
                </a:lnTo>
                <a:lnTo>
                  <a:pt x="48630" y="89230"/>
                </a:lnTo>
                <a:lnTo>
                  <a:pt x="48430" y="89290"/>
                </a:lnTo>
                <a:lnTo>
                  <a:pt x="48010" y="89360"/>
                </a:lnTo>
                <a:lnTo>
                  <a:pt x="47590" y="8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