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 Tinh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a T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30" y="34480"/>
                </a:moveTo>
                <a:lnTo>
                  <a:pt x="46900" y="34440"/>
                </a:lnTo>
                <a:lnTo>
                  <a:pt x="47550" y="34650"/>
                </a:lnTo>
                <a:lnTo>
                  <a:pt x="47710" y="34680"/>
                </a:lnTo>
                <a:lnTo>
                  <a:pt x="47860" y="34670"/>
                </a:lnTo>
                <a:lnTo>
                  <a:pt x="47990" y="34640"/>
                </a:lnTo>
                <a:lnTo>
                  <a:pt x="48250" y="34620"/>
                </a:lnTo>
                <a:lnTo>
                  <a:pt x="48900" y="34710"/>
                </a:lnTo>
                <a:lnTo>
                  <a:pt x="48930" y="34710"/>
                </a:lnTo>
                <a:lnTo>
                  <a:pt x="49010" y="34720"/>
                </a:lnTo>
                <a:lnTo>
                  <a:pt x="49050" y="34750"/>
                </a:lnTo>
                <a:lnTo>
                  <a:pt x="49180" y="34790"/>
                </a:lnTo>
                <a:lnTo>
                  <a:pt x="49290" y="34740"/>
                </a:lnTo>
                <a:lnTo>
                  <a:pt x="49380" y="34600"/>
                </a:lnTo>
                <a:lnTo>
                  <a:pt x="49360" y="34600"/>
                </a:lnTo>
                <a:lnTo>
                  <a:pt x="49350" y="34560"/>
                </a:lnTo>
                <a:lnTo>
                  <a:pt x="49340" y="34510"/>
                </a:lnTo>
                <a:lnTo>
                  <a:pt x="49340" y="34470"/>
                </a:lnTo>
                <a:lnTo>
                  <a:pt x="49360" y="34440"/>
                </a:lnTo>
                <a:lnTo>
                  <a:pt x="49410" y="34430"/>
                </a:lnTo>
                <a:lnTo>
                  <a:pt x="49440" y="34410"/>
                </a:lnTo>
                <a:lnTo>
                  <a:pt x="49460" y="34360"/>
                </a:lnTo>
                <a:lnTo>
                  <a:pt x="49490" y="34310"/>
                </a:lnTo>
                <a:lnTo>
                  <a:pt x="49560" y="34260"/>
                </a:lnTo>
                <a:lnTo>
                  <a:pt x="49700" y="34210"/>
                </a:lnTo>
                <a:lnTo>
                  <a:pt x="49820" y="34160"/>
                </a:lnTo>
                <a:lnTo>
                  <a:pt x="49820" y="34010"/>
                </a:lnTo>
                <a:lnTo>
                  <a:pt x="49800" y="33640"/>
                </a:lnTo>
                <a:lnTo>
                  <a:pt x="49780" y="33620"/>
                </a:lnTo>
                <a:lnTo>
                  <a:pt x="49900" y="33690"/>
                </a:lnTo>
                <a:lnTo>
                  <a:pt x="49930" y="33870"/>
                </a:lnTo>
                <a:lnTo>
                  <a:pt x="49940" y="34050"/>
                </a:lnTo>
                <a:lnTo>
                  <a:pt x="49960" y="34130"/>
                </a:lnTo>
                <a:lnTo>
                  <a:pt x="50000" y="34200"/>
                </a:lnTo>
                <a:lnTo>
                  <a:pt x="50150" y="34640"/>
                </a:lnTo>
                <a:lnTo>
                  <a:pt x="50460" y="35160"/>
                </a:lnTo>
                <a:lnTo>
                  <a:pt x="50670" y="35390"/>
                </a:lnTo>
                <a:lnTo>
                  <a:pt x="50870" y="35400"/>
                </a:lnTo>
                <a:lnTo>
                  <a:pt x="50890" y="35520"/>
                </a:lnTo>
                <a:lnTo>
                  <a:pt x="50930" y="35640"/>
                </a:lnTo>
                <a:lnTo>
                  <a:pt x="50980" y="35750"/>
                </a:lnTo>
                <a:lnTo>
                  <a:pt x="51040" y="35830"/>
                </a:lnTo>
                <a:lnTo>
                  <a:pt x="51170" y="35940"/>
                </a:lnTo>
                <a:lnTo>
                  <a:pt x="51220" y="35980"/>
                </a:lnTo>
                <a:lnTo>
                  <a:pt x="51440" y="36270"/>
                </a:lnTo>
                <a:lnTo>
                  <a:pt x="51750" y="36530"/>
                </a:lnTo>
                <a:lnTo>
                  <a:pt x="51820" y="36620"/>
                </a:lnTo>
                <a:lnTo>
                  <a:pt x="51830" y="36700"/>
                </a:lnTo>
                <a:lnTo>
                  <a:pt x="51720" y="36720"/>
                </a:lnTo>
                <a:lnTo>
                  <a:pt x="51780" y="36770"/>
                </a:lnTo>
                <a:lnTo>
                  <a:pt x="51880" y="36750"/>
                </a:lnTo>
                <a:lnTo>
                  <a:pt x="52000" y="36700"/>
                </a:lnTo>
                <a:lnTo>
                  <a:pt x="52150" y="36680"/>
                </a:lnTo>
                <a:lnTo>
                  <a:pt x="52240" y="36720"/>
                </a:lnTo>
                <a:lnTo>
                  <a:pt x="52550" y="36960"/>
                </a:lnTo>
                <a:lnTo>
                  <a:pt x="52590" y="36980"/>
                </a:lnTo>
                <a:lnTo>
                  <a:pt x="52710" y="37030"/>
                </a:lnTo>
                <a:lnTo>
                  <a:pt x="52760" y="37060"/>
                </a:lnTo>
                <a:lnTo>
                  <a:pt x="52930" y="37280"/>
                </a:lnTo>
                <a:lnTo>
                  <a:pt x="53130" y="37420"/>
                </a:lnTo>
                <a:lnTo>
                  <a:pt x="53210" y="37500"/>
                </a:lnTo>
                <a:lnTo>
                  <a:pt x="53250" y="37610"/>
                </a:lnTo>
                <a:lnTo>
                  <a:pt x="53210" y="37610"/>
                </a:lnTo>
                <a:lnTo>
                  <a:pt x="53150" y="37580"/>
                </a:lnTo>
                <a:lnTo>
                  <a:pt x="53080" y="37590"/>
                </a:lnTo>
                <a:lnTo>
                  <a:pt x="53010" y="37640"/>
                </a:lnTo>
                <a:lnTo>
                  <a:pt x="52970" y="37700"/>
                </a:lnTo>
                <a:lnTo>
                  <a:pt x="53050" y="37740"/>
                </a:lnTo>
                <a:lnTo>
                  <a:pt x="53080" y="37720"/>
                </a:lnTo>
                <a:lnTo>
                  <a:pt x="53100" y="37710"/>
                </a:lnTo>
                <a:lnTo>
                  <a:pt x="53170" y="37700"/>
                </a:lnTo>
                <a:lnTo>
                  <a:pt x="53140" y="37780"/>
                </a:lnTo>
                <a:lnTo>
                  <a:pt x="53150" y="37830"/>
                </a:lnTo>
                <a:lnTo>
                  <a:pt x="53210" y="37960"/>
                </a:lnTo>
                <a:lnTo>
                  <a:pt x="53210" y="37880"/>
                </a:lnTo>
                <a:lnTo>
                  <a:pt x="53230" y="37810"/>
                </a:lnTo>
                <a:lnTo>
                  <a:pt x="53260" y="37740"/>
                </a:lnTo>
                <a:lnTo>
                  <a:pt x="53290" y="37700"/>
                </a:lnTo>
                <a:lnTo>
                  <a:pt x="53350" y="37670"/>
                </a:lnTo>
                <a:lnTo>
                  <a:pt x="53390" y="37680"/>
                </a:lnTo>
                <a:lnTo>
                  <a:pt x="53430" y="37710"/>
                </a:lnTo>
                <a:lnTo>
                  <a:pt x="53500" y="37700"/>
                </a:lnTo>
                <a:lnTo>
                  <a:pt x="53550" y="37670"/>
                </a:lnTo>
                <a:lnTo>
                  <a:pt x="53660" y="37530"/>
                </a:lnTo>
                <a:lnTo>
                  <a:pt x="53730" y="37560"/>
                </a:lnTo>
                <a:lnTo>
                  <a:pt x="53720" y="37620"/>
                </a:lnTo>
                <a:lnTo>
                  <a:pt x="53660" y="37740"/>
                </a:lnTo>
                <a:lnTo>
                  <a:pt x="53690" y="37870"/>
                </a:lnTo>
                <a:lnTo>
                  <a:pt x="53750" y="38000"/>
                </a:lnTo>
                <a:lnTo>
                  <a:pt x="54220" y="38590"/>
                </a:lnTo>
                <a:lnTo>
                  <a:pt x="54170" y="38590"/>
                </a:lnTo>
                <a:lnTo>
                  <a:pt x="53920" y="38540"/>
                </a:lnTo>
                <a:lnTo>
                  <a:pt x="53440" y="38490"/>
                </a:lnTo>
                <a:lnTo>
                  <a:pt x="53230" y="38530"/>
                </a:lnTo>
                <a:lnTo>
                  <a:pt x="53130" y="38600"/>
                </a:lnTo>
                <a:lnTo>
                  <a:pt x="53060" y="38700"/>
                </a:lnTo>
                <a:lnTo>
                  <a:pt x="53000" y="38800"/>
                </a:lnTo>
                <a:lnTo>
                  <a:pt x="52940" y="38860"/>
                </a:lnTo>
                <a:lnTo>
                  <a:pt x="52810" y="38890"/>
                </a:lnTo>
                <a:lnTo>
                  <a:pt x="52620" y="38880"/>
                </a:lnTo>
                <a:lnTo>
                  <a:pt x="51990" y="38760"/>
                </a:lnTo>
                <a:lnTo>
                  <a:pt x="51620" y="38650"/>
                </a:lnTo>
                <a:lnTo>
                  <a:pt x="51540" y="38600"/>
                </a:lnTo>
                <a:lnTo>
                  <a:pt x="51510" y="38550"/>
                </a:lnTo>
                <a:lnTo>
                  <a:pt x="51510" y="38500"/>
                </a:lnTo>
                <a:lnTo>
                  <a:pt x="51520" y="38440"/>
                </a:lnTo>
                <a:lnTo>
                  <a:pt x="51520" y="38360"/>
                </a:lnTo>
                <a:lnTo>
                  <a:pt x="51490" y="38270"/>
                </a:lnTo>
                <a:lnTo>
                  <a:pt x="51420" y="38170"/>
                </a:lnTo>
                <a:lnTo>
                  <a:pt x="51340" y="38080"/>
                </a:lnTo>
                <a:lnTo>
                  <a:pt x="51230" y="38010"/>
                </a:lnTo>
                <a:lnTo>
                  <a:pt x="51090" y="37950"/>
                </a:lnTo>
                <a:lnTo>
                  <a:pt x="50740" y="37890"/>
                </a:lnTo>
                <a:lnTo>
                  <a:pt x="50530" y="37890"/>
                </a:lnTo>
                <a:lnTo>
                  <a:pt x="50350" y="37930"/>
                </a:lnTo>
                <a:lnTo>
                  <a:pt x="50120" y="38020"/>
                </a:lnTo>
                <a:lnTo>
                  <a:pt x="49730" y="38140"/>
                </a:lnTo>
                <a:lnTo>
                  <a:pt x="49620" y="38180"/>
                </a:lnTo>
                <a:lnTo>
                  <a:pt x="49470" y="38320"/>
                </a:lnTo>
                <a:lnTo>
                  <a:pt x="49300" y="38440"/>
                </a:lnTo>
                <a:lnTo>
                  <a:pt x="49080" y="38480"/>
                </a:lnTo>
                <a:lnTo>
                  <a:pt x="49080" y="38470"/>
                </a:lnTo>
                <a:lnTo>
                  <a:pt x="49070" y="38460"/>
                </a:lnTo>
                <a:lnTo>
                  <a:pt x="49070" y="38440"/>
                </a:lnTo>
                <a:lnTo>
                  <a:pt x="49070" y="38420"/>
                </a:lnTo>
                <a:lnTo>
                  <a:pt x="49060" y="38410"/>
                </a:lnTo>
                <a:lnTo>
                  <a:pt x="49050" y="38410"/>
                </a:lnTo>
                <a:lnTo>
                  <a:pt x="49010" y="38400"/>
                </a:lnTo>
                <a:lnTo>
                  <a:pt x="48990" y="38380"/>
                </a:lnTo>
                <a:lnTo>
                  <a:pt x="48980" y="38360"/>
                </a:lnTo>
                <a:lnTo>
                  <a:pt x="48970" y="38340"/>
                </a:lnTo>
                <a:lnTo>
                  <a:pt x="48960" y="38330"/>
                </a:lnTo>
                <a:lnTo>
                  <a:pt x="48950" y="38330"/>
                </a:lnTo>
                <a:lnTo>
                  <a:pt x="48940" y="38330"/>
                </a:lnTo>
                <a:lnTo>
                  <a:pt x="48940" y="38320"/>
                </a:lnTo>
                <a:lnTo>
                  <a:pt x="48940" y="38310"/>
                </a:lnTo>
                <a:lnTo>
                  <a:pt x="48930" y="38310"/>
                </a:lnTo>
                <a:lnTo>
                  <a:pt x="48930" y="38300"/>
                </a:lnTo>
                <a:lnTo>
                  <a:pt x="48920" y="38290"/>
                </a:lnTo>
                <a:lnTo>
                  <a:pt x="48920" y="38280"/>
                </a:lnTo>
                <a:lnTo>
                  <a:pt x="48910" y="38280"/>
                </a:lnTo>
                <a:lnTo>
                  <a:pt x="48910" y="38270"/>
                </a:lnTo>
                <a:lnTo>
                  <a:pt x="48910" y="38260"/>
                </a:lnTo>
                <a:lnTo>
                  <a:pt x="48900" y="38250"/>
                </a:lnTo>
                <a:lnTo>
                  <a:pt x="48890" y="38250"/>
                </a:lnTo>
                <a:lnTo>
                  <a:pt x="48880" y="38250"/>
                </a:lnTo>
                <a:lnTo>
                  <a:pt x="48870" y="38260"/>
                </a:lnTo>
                <a:lnTo>
                  <a:pt x="48860" y="38260"/>
                </a:lnTo>
                <a:lnTo>
                  <a:pt x="48850" y="38260"/>
                </a:lnTo>
                <a:lnTo>
                  <a:pt x="48840" y="38260"/>
                </a:lnTo>
                <a:lnTo>
                  <a:pt x="48840" y="38270"/>
                </a:lnTo>
                <a:lnTo>
                  <a:pt x="48840" y="38280"/>
                </a:lnTo>
                <a:lnTo>
                  <a:pt x="48830" y="38280"/>
                </a:lnTo>
                <a:lnTo>
                  <a:pt x="48820" y="38280"/>
                </a:lnTo>
                <a:lnTo>
                  <a:pt x="48820" y="38290"/>
                </a:lnTo>
                <a:lnTo>
                  <a:pt x="48810" y="38290"/>
                </a:lnTo>
                <a:lnTo>
                  <a:pt x="48810" y="38300"/>
                </a:lnTo>
                <a:lnTo>
                  <a:pt x="48810" y="38310"/>
                </a:lnTo>
                <a:lnTo>
                  <a:pt x="48800" y="38310"/>
                </a:lnTo>
                <a:lnTo>
                  <a:pt x="48790" y="38300"/>
                </a:lnTo>
                <a:lnTo>
                  <a:pt x="48780" y="38290"/>
                </a:lnTo>
                <a:lnTo>
                  <a:pt x="48780" y="38280"/>
                </a:lnTo>
                <a:lnTo>
                  <a:pt x="48780" y="38270"/>
                </a:lnTo>
                <a:lnTo>
                  <a:pt x="48770" y="38260"/>
                </a:lnTo>
                <a:lnTo>
                  <a:pt x="48760" y="38260"/>
                </a:lnTo>
                <a:lnTo>
                  <a:pt x="48750" y="38260"/>
                </a:lnTo>
                <a:lnTo>
                  <a:pt x="48750" y="38250"/>
                </a:lnTo>
                <a:lnTo>
                  <a:pt x="48740" y="38250"/>
                </a:lnTo>
                <a:lnTo>
                  <a:pt x="48730" y="38260"/>
                </a:lnTo>
                <a:lnTo>
                  <a:pt x="48720" y="38260"/>
                </a:lnTo>
                <a:lnTo>
                  <a:pt x="48720" y="38250"/>
                </a:lnTo>
                <a:lnTo>
                  <a:pt x="48720" y="38240"/>
                </a:lnTo>
                <a:lnTo>
                  <a:pt x="48710" y="38240"/>
                </a:lnTo>
                <a:lnTo>
                  <a:pt x="48700" y="38240"/>
                </a:lnTo>
                <a:lnTo>
                  <a:pt x="48710" y="38230"/>
                </a:lnTo>
                <a:lnTo>
                  <a:pt x="48710" y="38220"/>
                </a:lnTo>
                <a:lnTo>
                  <a:pt x="48710" y="38210"/>
                </a:lnTo>
                <a:lnTo>
                  <a:pt x="48720" y="38210"/>
                </a:lnTo>
                <a:lnTo>
                  <a:pt x="48720" y="38200"/>
                </a:lnTo>
                <a:lnTo>
                  <a:pt x="48710" y="38190"/>
                </a:lnTo>
                <a:lnTo>
                  <a:pt x="48710" y="38180"/>
                </a:lnTo>
                <a:lnTo>
                  <a:pt x="48700" y="38180"/>
                </a:lnTo>
                <a:lnTo>
                  <a:pt x="48700" y="38170"/>
                </a:lnTo>
                <a:lnTo>
                  <a:pt x="48700" y="38160"/>
                </a:lnTo>
                <a:lnTo>
                  <a:pt x="48700" y="38150"/>
                </a:lnTo>
                <a:lnTo>
                  <a:pt x="48710" y="38150"/>
                </a:lnTo>
                <a:lnTo>
                  <a:pt x="48710" y="38140"/>
                </a:lnTo>
                <a:lnTo>
                  <a:pt x="48710" y="38130"/>
                </a:lnTo>
                <a:lnTo>
                  <a:pt x="48710" y="38120"/>
                </a:lnTo>
                <a:lnTo>
                  <a:pt x="48710" y="38110"/>
                </a:lnTo>
                <a:lnTo>
                  <a:pt x="48710" y="38100"/>
                </a:lnTo>
                <a:lnTo>
                  <a:pt x="48720" y="38100"/>
                </a:lnTo>
                <a:lnTo>
                  <a:pt x="48730" y="38100"/>
                </a:lnTo>
                <a:lnTo>
                  <a:pt x="48730" y="38090"/>
                </a:lnTo>
                <a:lnTo>
                  <a:pt x="48730" y="38080"/>
                </a:lnTo>
                <a:lnTo>
                  <a:pt x="48730" y="38070"/>
                </a:lnTo>
                <a:lnTo>
                  <a:pt x="48730" y="38060"/>
                </a:lnTo>
                <a:lnTo>
                  <a:pt x="48730" y="38050"/>
                </a:lnTo>
                <a:lnTo>
                  <a:pt x="48720" y="38050"/>
                </a:lnTo>
                <a:lnTo>
                  <a:pt x="48720" y="38040"/>
                </a:lnTo>
                <a:lnTo>
                  <a:pt x="48720" y="38030"/>
                </a:lnTo>
                <a:lnTo>
                  <a:pt x="48710" y="38020"/>
                </a:lnTo>
                <a:lnTo>
                  <a:pt x="48710" y="38010"/>
                </a:lnTo>
                <a:lnTo>
                  <a:pt x="48710" y="38000"/>
                </a:lnTo>
                <a:lnTo>
                  <a:pt x="48710" y="37990"/>
                </a:lnTo>
                <a:lnTo>
                  <a:pt x="48710" y="37980"/>
                </a:lnTo>
                <a:lnTo>
                  <a:pt x="48710" y="37970"/>
                </a:lnTo>
                <a:lnTo>
                  <a:pt x="48710" y="37960"/>
                </a:lnTo>
                <a:lnTo>
                  <a:pt x="48700" y="37960"/>
                </a:lnTo>
                <a:lnTo>
                  <a:pt x="48700" y="37950"/>
                </a:lnTo>
                <a:lnTo>
                  <a:pt x="48700" y="37940"/>
                </a:lnTo>
                <a:lnTo>
                  <a:pt x="48690" y="37940"/>
                </a:lnTo>
                <a:lnTo>
                  <a:pt x="48690" y="37950"/>
                </a:lnTo>
                <a:lnTo>
                  <a:pt x="48690" y="37940"/>
                </a:lnTo>
                <a:lnTo>
                  <a:pt x="48680" y="37940"/>
                </a:lnTo>
                <a:lnTo>
                  <a:pt x="48670" y="37940"/>
                </a:lnTo>
                <a:lnTo>
                  <a:pt x="48660" y="37940"/>
                </a:lnTo>
                <a:lnTo>
                  <a:pt x="48660" y="37930"/>
                </a:lnTo>
                <a:lnTo>
                  <a:pt x="48660" y="37920"/>
                </a:lnTo>
                <a:lnTo>
                  <a:pt x="48650" y="37920"/>
                </a:lnTo>
                <a:lnTo>
                  <a:pt x="48650" y="37910"/>
                </a:lnTo>
                <a:lnTo>
                  <a:pt x="48660" y="37910"/>
                </a:lnTo>
                <a:lnTo>
                  <a:pt x="48670" y="37900"/>
                </a:lnTo>
                <a:lnTo>
                  <a:pt x="48680" y="37900"/>
                </a:lnTo>
                <a:lnTo>
                  <a:pt x="48680" y="37890"/>
                </a:lnTo>
                <a:lnTo>
                  <a:pt x="48670" y="37890"/>
                </a:lnTo>
                <a:lnTo>
                  <a:pt x="48670" y="37880"/>
                </a:lnTo>
                <a:lnTo>
                  <a:pt x="48660" y="37880"/>
                </a:lnTo>
                <a:lnTo>
                  <a:pt x="48660" y="37870"/>
                </a:lnTo>
                <a:lnTo>
                  <a:pt x="48660" y="37860"/>
                </a:lnTo>
                <a:lnTo>
                  <a:pt x="48660" y="37850"/>
                </a:lnTo>
                <a:lnTo>
                  <a:pt x="48650" y="37850"/>
                </a:lnTo>
                <a:lnTo>
                  <a:pt x="48650" y="37840"/>
                </a:lnTo>
                <a:lnTo>
                  <a:pt x="48650" y="37830"/>
                </a:lnTo>
                <a:lnTo>
                  <a:pt x="48650" y="37820"/>
                </a:lnTo>
                <a:lnTo>
                  <a:pt x="48650" y="37810"/>
                </a:lnTo>
                <a:lnTo>
                  <a:pt x="48650" y="37800"/>
                </a:lnTo>
                <a:lnTo>
                  <a:pt x="48640" y="37800"/>
                </a:lnTo>
                <a:lnTo>
                  <a:pt x="48640" y="37790"/>
                </a:lnTo>
                <a:lnTo>
                  <a:pt x="48630" y="37790"/>
                </a:lnTo>
                <a:lnTo>
                  <a:pt x="48620" y="37800"/>
                </a:lnTo>
                <a:lnTo>
                  <a:pt x="48610" y="37810"/>
                </a:lnTo>
                <a:lnTo>
                  <a:pt x="48600" y="37810"/>
                </a:lnTo>
                <a:lnTo>
                  <a:pt x="48600" y="37820"/>
                </a:lnTo>
                <a:lnTo>
                  <a:pt x="48590" y="37820"/>
                </a:lnTo>
                <a:lnTo>
                  <a:pt x="48580" y="37820"/>
                </a:lnTo>
                <a:lnTo>
                  <a:pt x="48580" y="37830"/>
                </a:lnTo>
                <a:lnTo>
                  <a:pt x="48570" y="37830"/>
                </a:lnTo>
                <a:lnTo>
                  <a:pt x="48560" y="37820"/>
                </a:lnTo>
                <a:lnTo>
                  <a:pt x="48560" y="37830"/>
                </a:lnTo>
                <a:lnTo>
                  <a:pt x="48550" y="37830"/>
                </a:lnTo>
                <a:lnTo>
                  <a:pt x="48550" y="37820"/>
                </a:lnTo>
                <a:lnTo>
                  <a:pt x="48540" y="37820"/>
                </a:lnTo>
                <a:lnTo>
                  <a:pt x="48530" y="37810"/>
                </a:lnTo>
                <a:lnTo>
                  <a:pt x="48530" y="37820"/>
                </a:lnTo>
                <a:lnTo>
                  <a:pt x="48520" y="37820"/>
                </a:lnTo>
                <a:lnTo>
                  <a:pt x="48510" y="37820"/>
                </a:lnTo>
                <a:lnTo>
                  <a:pt x="48500" y="37820"/>
                </a:lnTo>
                <a:lnTo>
                  <a:pt x="48490" y="37820"/>
                </a:lnTo>
                <a:lnTo>
                  <a:pt x="48480" y="37820"/>
                </a:lnTo>
                <a:lnTo>
                  <a:pt x="48480" y="37810"/>
                </a:lnTo>
                <a:lnTo>
                  <a:pt x="48470" y="37810"/>
                </a:lnTo>
                <a:lnTo>
                  <a:pt x="48460" y="37810"/>
                </a:lnTo>
                <a:lnTo>
                  <a:pt x="48460" y="37800"/>
                </a:lnTo>
                <a:lnTo>
                  <a:pt x="48460" y="37790"/>
                </a:lnTo>
                <a:lnTo>
                  <a:pt x="48460" y="37780"/>
                </a:lnTo>
                <a:lnTo>
                  <a:pt x="48460" y="37770"/>
                </a:lnTo>
                <a:lnTo>
                  <a:pt x="48460" y="37760"/>
                </a:lnTo>
                <a:lnTo>
                  <a:pt x="48460" y="37750"/>
                </a:lnTo>
                <a:lnTo>
                  <a:pt x="48460" y="37740"/>
                </a:lnTo>
                <a:lnTo>
                  <a:pt x="48460" y="37730"/>
                </a:lnTo>
                <a:lnTo>
                  <a:pt x="48460" y="37720"/>
                </a:lnTo>
                <a:lnTo>
                  <a:pt x="48460" y="37710"/>
                </a:lnTo>
                <a:lnTo>
                  <a:pt x="48460" y="37700"/>
                </a:lnTo>
                <a:lnTo>
                  <a:pt x="48460" y="37690"/>
                </a:lnTo>
                <a:lnTo>
                  <a:pt x="48450" y="37690"/>
                </a:lnTo>
                <a:lnTo>
                  <a:pt x="48460" y="37680"/>
                </a:lnTo>
                <a:lnTo>
                  <a:pt x="48460" y="37670"/>
                </a:lnTo>
                <a:lnTo>
                  <a:pt x="48460" y="37660"/>
                </a:lnTo>
                <a:lnTo>
                  <a:pt x="48450" y="37660"/>
                </a:lnTo>
                <a:lnTo>
                  <a:pt x="48440" y="37660"/>
                </a:lnTo>
                <a:lnTo>
                  <a:pt x="48440" y="37650"/>
                </a:lnTo>
                <a:lnTo>
                  <a:pt x="48440" y="37640"/>
                </a:lnTo>
                <a:lnTo>
                  <a:pt x="48440" y="37630"/>
                </a:lnTo>
                <a:lnTo>
                  <a:pt x="48440" y="37620"/>
                </a:lnTo>
                <a:lnTo>
                  <a:pt x="48430" y="37620"/>
                </a:lnTo>
                <a:lnTo>
                  <a:pt x="48430" y="37610"/>
                </a:lnTo>
                <a:lnTo>
                  <a:pt x="48420" y="37600"/>
                </a:lnTo>
                <a:lnTo>
                  <a:pt x="48410" y="37600"/>
                </a:lnTo>
                <a:lnTo>
                  <a:pt x="48410" y="37590"/>
                </a:lnTo>
                <a:lnTo>
                  <a:pt x="48400" y="37590"/>
                </a:lnTo>
                <a:lnTo>
                  <a:pt x="48390" y="37590"/>
                </a:lnTo>
                <a:lnTo>
                  <a:pt x="48390" y="37580"/>
                </a:lnTo>
                <a:lnTo>
                  <a:pt x="48380" y="37570"/>
                </a:lnTo>
                <a:lnTo>
                  <a:pt x="48380" y="37560"/>
                </a:lnTo>
                <a:lnTo>
                  <a:pt x="48370" y="37560"/>
                </a:lnTo>
                <a:lnTo>
                  <a:pt x="48370" y="37550"/>
                </a:lnTo>
                <a:lnTo>
                  <a:pt x="48360" y="37540"/>
                </a:lnTo>
                <a:lnTo>
                  <a:pt x="48350" y="37540"/>
                </a:lnTo>
                <a:lnTo>
                  <a:pt x="48340" y="37540"/>
                </a:lnTo>
                <a:lnTo>
                  <a:pt x="48330" y="37550"/>
                </a:lnTo>
                <a:lnTo>
                  <a:pt x="48320" y="37550"/>
                </a:lnTo>
                <a:lnTo>
                  <a:pt x="48310" y="37550"/>
                </a:lnTo>
                <a:lnTo>
                  <a:pt x="48300" y="37550"/>
                </a:lnTo>
                <a:lnTo>
                  <a:pt x="48300" y="37560"/>
                </a:lnTo>
                <a:lnTo>
                  <a:pt x="48300" y="37570"/>
                </a:lnTo>
                <a:lnTo>
                  <a:pt x="48300" y="37580"/>
                </a:lnTo>
                <a:lnTo>
                  <a:pt x="48290" y="37580"/>
                </a:lnTo>
                <a:lnTo>
                  <a:pt x="48290" y="37570"/>
                </a:lnTo>
                <a:lnTo>
                  <a:pt x="48280" y="37570"/>
                </a:lnTo>
                <a:lnTo>
                  <a:pt x="48280" y="37560"/>
                </a:lnTo>
                <a:lnTo>
                  <a:pt x="48270" y="37560"/>
                </a:lnTo>
                <a:lnTo>
                  <a:pt x="48260" y="37550"/>
                </a:lnTo>
                <a:lnTo>
                  <a:pt x="48260" y="37540"/>
                </a:lnTo>
                <a:lnTo>
                  <a:pt x="48260" y="37530"/>
                </a:lnTo>
                <a:lnTo>
                  <a:pt x="48250" y="37530"/>
                </a:lnTo>
                <a:lnTo>
                  <a:pt x="48250" y="37520"/>
                </a:lnTo>
                <a:lnTo>
                  <a:pt x="48250" y="37510"/>
                </a:lnTo>
                <a:lnTo>
                  <a:pt x="48250" y="37500"/>
                </a:lnTo>
                <a:lnTo>
                  <a:pt x="48250" y="37490"/>
                </a:lnTo>
                <a:lnTo>
                  <a:pt x="48260" y="37490"/>
                </a:lnTo>
                <a:lnTo>
                  <a:pt x="48270" y="37490"/>
                </a:lnTo>
                <a:lnTo>
                  <a:pt x="48260" y="37480"/>
                </a:lnTo>
                <a:lnTo>
                  <a:pt x="48250" y="37470"/>
                </a:lnTo>
                <a:lnTo>
                  <a:pt x="48250" y="37460"/>
                </a:lnTo>
                <a:lnTo>
                  <a:pt x="48250" y="37450"/>
                </a:lnTo>
                <a:lnTo>
                  <a:pt x="48260" y="37440"/>
                </a:lnTo>
                <a:lnTo>
                  <a:pt x="48260" y="37430"/>
                </a:lnTo>
                <a:lnTo>
                  <a:pt x="48270" y="37420"/>
                </a:lnTo>
                <a:lnTo>
                  <a:pt x="48280" y="37420"/>
                </a:lnTo>
                <a:lnTo>
                  <a:pt x="48290" y="37420"/>
                </a:lnTo>
                <a:lnTo>
                  <a:pt x="48290" y="37410"/>
                </a:lnTo>
                <a:lnTo>
                  <a:pt x="48300" y="37400"/>
                </a:lnTo>
                <a:lnTo>
                  <a:pt x="48300" y="37390"/>
                </a:lnTo>
                <a:lnTo>
                  <a:pt x="48300" y="37380"/>
                </a:lnTo>
                <a:lnTo>
                  <a:pt x="48290" y="37380"/>
                </a:lnTo>
                <a:lnTo>
                  <a:pt x="48290" y="37370"/>
                </a:lnTo>
                <a:lnTo>
                  <a:pt x="48290" y="37360"/>
                </a:lnTo>
                <a:lnTo>
                  <a:pt x="48300" y="37360"/>
                </a:lnTo>
                <a:lnTo>
                  <a:pt x="48300" y="37350"/>
                </a:lnTo>
                <a:lnTo>
                  <a:pt x="48290" y="37350"/>
                </a:lnTo>
                <a:lnTo>
                  <a:pt x="48290" y="37340"/>
                </a:lnTo>
                <a:lnTo>
                  <a:pt x="48290" y="37330"/>
                </a:lnTo>
                <a:lnTo>
                  <a:pt x="48290" y="37320"/>
                </a:lnTo>
                <a:lnTo>
                  <a:pt x="48280" y="37320"/>
                </a:lnTo>
                <a:lnTo>
                  <a:pt x="48280" y="37310"/>
                </a:lnTo>
                <a:lnTo>
                  <a:pt x="48280" y="37300"/>
                </a:lnTo>
                <a:lnTo>
                  <a:pt x="48280" y="37290"/>
                </a:lnTo>
                <a:lnTo>
                  <a:pt x="48270" y="37280"/>
                </a:lnTo>
                <a:lnTo>
                  <a:pt x="48270" y="37270"/>
                </a:lnTo>
                <a:lnTo>
                  <a:pt x="48260" y="37260"/>
                </a:lnTo>
                <a:lnTo>
                  <a:pt x="48250" y="37260"/>
                </a:lnTo>
                <a:lnTo>
                  <a:pt x="48250" y="37250"/>
                </a:lnTo>
                <a:lnTo>
                  <a:pt x="48260" y="37250"/>
                </a:lnTo>
                <a:lnTo>
                  <a:pt x="48260" y="37240"/>
                </a:lnTo>
                <a:lnTo>
                  <a:pt x="48260" y="37230"/>
                </a:lnTo>
                <a:lnTo>
                  <a:pt x="48260" y="37220"/>
                </a:lnTo>
                <a:lnTo>
                  <a:pt x="48260" y="37210"/>
                </a:lnTo>
                <a:lnTo>
                  <a:pt x="48250" y="37210"/>
                </a:lnTo>
                <a:lnTo>
                  <a:pt x="48250" y="37200"/>
                </a:lnTo>
                <a:lnTo>
                  <a:pt x="48250" y="37190"/>
                </a:lnTo>
                <a:lnTo>
                  <a:pt x="48250" y="37180"/>
                </a:lnTo>
                <a:lnTo>
                  <a:pt x="48240" y="37170"/>
                </a:lnTo>
                <a:lnTo>
                  <a:pt x="48240" y="37160"/>
                </a:lnTo>
                <a:lnTo>
                  <a:pt x="48230" y="37150"/>
                </a:lnTo>
                <a:lnTo>
                  <a:pt x="48220" y="37150"/>
                </a:lnTo>
                <a:lnTo>
                  <a:pt x="48220" y="37160"/>
                </a:lnTo>
                <a:lnTo>
                  <a:pt x="48220" y="37170"/>
                </a:lnTo>
                <a:lnTo>
                  <a:pt x="48210" y="37170"/>
                </a:lnTo>
                <a:lnTo>
                  <a:pt x="48210" y="37180"/>
                </a:lnTo>
                <a:lnTo>
                  <a:pt x="48220" y="37180"/>
                </a:lnTo>
                <a:lnTo>
                  <a:pt x="48210" y="37180"/>
                </a:lnTo>
                <a:lnTo>
                  <a:pt x="48210" y="37190"/>
                </a:lnTo>
                <a:lnTo>
                  <a:pt x="48200" y="37190"/>
                </a:lnTo>
                <a:lnTo>
                  <a:pt x="48200" y="37200"/>
                </a:lnTo>
                <a:lnTo>
                  <a:pt x="48200" y="37210"/>
                </a:lnTo>
                <a:lnTo>
                  <a:pt x="48190" y="37210"/>
                </a:lnTo>
                <a:lnTo>
                  <a:pt x="48190" y="37220"/>
                </a:lnTo>
                <a:lnTo>
                  <a:pt x="48190" y="37230"/>
                </a:lnTo>
                <a:lnTo>
                  <a:pt x="48180" y="37230"/>
                </a:lnTo>
                <a:lnTo>
                  <a:pt x="48170" y="37230"/>
                </a:lnTo>
                <a:lnTo>
                  <a:pt x="48160" y="37230"/>
                </a:lnTo>
                <a:lnTo>
                  <a:pt x="48160" y="37220"/>
                </a:lnTo>
                <a:lnTo>
                  <a:pt x="48160" y="37210"/>
                </a:lnTo>
                <a:lnTo>
                  <a:pt x="48150" y="37210"/>
                </a:lnTo>
                <a:lnTo>
                  <a:pt x="48150" y="37200"/>
                </a:lnTo>
                <a:lnTo>
                  <a:pt x="48150" y="37190"/>
                </a:lnTo>
                <a:lnTo>
                  <a:pt x="48150" y="37180"/>
                </a:lnTo>
                <a:lnTo>
                  <a:pt x="48150" y="37170"/>
                </a:lnTo>
                <a:lnTo>
                  <a:pt x="48160" y="37160"/>
                </a:lnTo>
                <a:lnTo>
                  <a:pt x="48160" y="37150"/>
                </a:lnTo>
                <a:lnTo>
                  <a:pt x="48160" y="37140"/>
                </a:lnTo>
                <a:lnTo>
                  <a:pt x="48160" y="37130"/>
                </a:lnTo>
                <a:lnTo>
                  <a:pt x="48170" y="37120"/>
                </a:lnTo>
                <a:lnTo>
                  <a:pt x="48180" y="37110"/>
                </a:lnTo>
                <a:lnTo>
                  <a:pt x="48190" y="37100"/>
                </a:lnTo>
                <a:lnTo>
                  <a:pt x="48190" y="37090"/>
                </a:lnTo>
                <a:lnTo>
                  <a:pt x="48190" y="37080"/>
                </a:lnTo>
                <a:lnTo>
                  <a:pt x="48180" y="37080"/>
                </a:lnTo>
                <a:lnTo>
                  <a:pt x="48180" y="37070"/>
                </a:lnTo>
                <a:lnTo>
                  <a:pt x="48170" y="37070"/>
                </a:lnTo>
                <a:lnTo>
                  <a:pt x="48170" y="37080"/>
                </a:lnTo>
                <a:lnTo>
                  <a:pt x="48160" y="37080"/>
                </a:lnTo>
                <a:lnTo>
                  <a:pt x="48150" y="37080"/>
                </a:lnTo>
                <a:lnTo>
                  <a:pt x="48140" y="37090"/>
                </a:lnTo>
                <a:lnTo>
                  <a:pt x="48130" y="37100"/>
                </a:lnTo>
                <a:lnTo>
                  <a:pt x="48120" y="37110"/>
                </a:lnTo>
                <a:lnTo>
                  <a:pt x="48110" y="37110"/>
                </a:lnTo>
                <a:lnTo>
                  <a:pt x="48100" y="37110"/>
                </a:lnTo>
                <a:lnTo>
                  <a:pt x="48100" y="37100"/>
                </a:lnTo>
                <a:lnTo>
                  <a:pt x="48090" y="37100"/>
                </a:lnTo>
                <a:lnTo>
                  <a:pt x="48080" y="37090"/>
                </a:lnTo>
                <a:lnTo>
                  <a:pt x="48070" y="37090"/>
                </a:lnTo>
                <a:lnTo>
                  <a:pt x="48060" y="37090"/>
                </a:lnTo>
                <a:lnTo>
                  <a:pt x="48050" y="37090"/>
                </a:lnTo>
                <a:lnTo>
                  <a:pt x="48040" y="37090"/>
                </a:lnTo>
                <a:lnTo>
                  <a:pt x="48040" y="37080"/>
                </a:lnTo>
                <a:lnTo>
                  <a:pt x="48040" y="37070"/>
                </a:lnTo>
                <a:lnTo>
                  <a:pt x="48030" y="37070"/>
                </a:lnTo>
                <a:lnTo>
                  <a:pt x="48020" y="37070"/>
                </a:lnTo>
                <a:lnTo>
                  <a:pt x="48010" y="37070"/>
                </a:lnTo>
                <a:lnTo>
                  <a:pt x="48000" y="37070"/>
                </a:lnTo>
                <a:lnTo>
                  <a:pt x="48000" y="37060"/>
                </a:lnTo>
                <a:lnTo>
                  <a:pt x="47990" y="37060"/>
                </a:lnTo>
                <a:lnTo>
                  <a:pt x="47990" y="37050"/>
                </a:lnTo>
                <a:lnTo>
                  <a:pt x="47980" y="37060"/>
                </a:lnTo>
                <a:lnTo>
                  <a:pt x="47970" y="37060"/>
                </a:lnTo>
                <a:lnTo>
                  <a:pt x="47960" y="37070"/>
                </a:lnTo>
                <a:lnTo>
                  <a:pt x="47950" y="37070"/>
                </a:lnTo>
                <a:lnTo>
                  <a:pt x="47950" y="37060"/>
                </a:lnTo>
                <a:lnTo>
                  <a:pt x="47940" y="37060"/>
                </a:lnTo>
                <a:lnTo>
                  <a:pt x="47930" y="37060"/>
                </a:lnTo>
                <a:lnTo>
                  <a:pt x="47930" y="37070"/>
                </a:lnTo>
                <a:lnTo>
                  <a:pt x="47920" y="37070"/>
                </a:lnTo>
                <a:lnTo>
                  <a:pt x="47920" y="37060"/>
                </a:lnTo>
                <a:lnTo>
                  <a:pt x="47910" y="37060"/>
                </a:lnTo>
                <a:lnTo>
                  <a:pt x="47900" y="37060"/>
                </a:lnTo>
                <a:lnTo>
                  <a:pt x="47890" y="37060"/>
                </a:lnTo>
                <a:lnTo>
                  <a:pt x="47890" y="37070"/>
                </a:lnTo>
                <a:lnTo>
                  <a:pt x="47890" y="37080"/>
                </a:lnTo>
                <a:lnTo>
                  <a:pt x="47900" y="37080"/>
                </a:lnTo>
                <a:lnTo>
                  <a:pt x="47910" y="37080"/>
                </a:lnTo>
                <a:lnTo>
                  <a:pt x="47910" y="37090"/>
                </a:lnTo>
                <a:lnTo>
                  <a:pt x="47920" y="37090"/>
                </a:lnTo>
                <a:lnTo>
                  <a:pt x="47920" y="37100"/>
                </a:lnTo>
                <a:lnTo>
                  <a:pt x="47910" y="37110"/>
                </a:lnTo>
                <a:lnTo>
                  <a:pt x="47910" y="37120"/>
                </a:lnTo>
                <a:lnTo>
                  <a:pt x="47820" y="37080"/>
                </a:lnTo>
                <a:lnTo>
                  <a:pt x="47700" y="37070"/>
                </a:lnTo>
                <a:lnTo>
                  <a:pt x="47590" y="37120"/>
                </a:lnTo>
                <a:lnTo>
                  <a:pt x="47560" y="37180"/>
                </a:lnTo>
                <a:lnTo>
                  <a:pt x="47540" y="37270"/>
                </a:lnTo>
                <a:lnTo>
                  <a:pt x="47530" y="37270"/>
                </a:lnTo>
                <a:lnTo>
                  <a:pt x="47530" y="37280"/>
                </a:lnTo>
                <a:lnTo>
                  <a:pt x="47520" y="37290"/>
                </a:lnTo>
                <a:lnTo>
                  <a:pt x="47510" y="37290"/>
                </a:lnTo>
                <a:lnTo>
                  <a:pt x="47510" y="37300"/>
                </a:lnTo>
                <a:lnTo>
                  <a:pt x="47500" y="37300"/>
                </a:lnTo>
                <a:lnTo>
                  <a:pt x="47500" y="37310"/>
                </a:lnTo>
                <a:lnTo>
                  <a:pt x="47500" y="37320"/>
                </a:lnTo>
                <a:lnTo>
                  <a:pt x="47500" y="37330"/>
                </a:lnTo>
                <a:lnTo>
                  <a:pt x="47490" y="37330"/>
                </a:lnTo>
                <a:lnTo>
                  <a:pt x="47480" y="37330"/>
                </a:lnTo>
                <a:lnTo>
                  <a:pt x="47470" y="37330"/>
                </a:lnTo>
                <a:lnTo>
                  <a:pt x="47460" y="37330"/>
                </a:lnTo>
                <a:lnTo>
                  <a:pt x="47450" y="37330"/>
                </a:lnTo>
                <a:lnTo>
                  <a:pt x="47440" y="37320"/>
                </a:lnTo>
                <a:lnTo>
                  <a:pt x="47430" y="37310"/>
                </a:lnTo>
                <a:lnTo>
                  <a:pt x="47420" y="37310"/>
                </a:lnTo>
                <a:lnTo>
                  <a:pt x="47420" y="37300"/>
                </a:lnTo>
                <a:lnTo>
                  <a:pt x="47420" y="37290"/>
                </a:lnTo>
                <a:lnTo>
                  <a:pt x="47420" y="37280"/>
                </a:lnTo>
                <a:lnTo>
                  <a:pt x="47420" y="37270"/>
                </a:lnTo>
                <a:lnTo>
                  <a:pt x="47410" y="37270"/>
                </a:lnTo>
                <a:lnTo>
                  <a:pt x="47410" y="37260"/>
                </a:lnTo>
                <a:lnTo>
                  <a:pt x="47400" y="37250"/>
                </a:lnTo>
                <a:lnTo>
                  <a:pt x="47400" y="37240"/>
                </a:lnTo>
                <a:lnTo>
                  <a:pt x="47400" y="37230"/>
                </a:lnTo>
                <a:lnTo>
                  <a:pt x="47390" y="37230"/>
                </a:lnTo>
                <a:lnTo>
                  <a:pt x="47380" y="37220"/>
                </a:lnTo>
                <a:lnTo>
                  <a:pt x="47380" y="37210"/>
                </a:lnTo>
                <a:lnTo>
                  <a:pt x="47370" y="37210"/>
                </a:lnTo>
                <a:lnTo>
                  <a:pt x="47370" y="37200"/>
                </a:lnTo>
                <a:lnTo>
                  <a:pt x="47370" y="37190"/>
                </a:lnTo>
                <a:lnTo>
                  <a:pt x="47360" y="37190"/>
                </a:lnTo>
                <a:lnTo>
                  <a:pt x="47360" y="37180"/>
                </a:lnTo>
                <a:lnTo>
                  <a:pt x="47350" y="37180"/>
                </a:lnTo>
                <a:lnTo>
                  <a:pt x="47340" y="37180"/>
                </a:lnTo>
                <a:lnTo>
                  <a:pt x="47340" y="37190"/>
                </a:lnTo>
                <a:lnTo>
                  <a:pt x="47330" y="37190"/>
                </a:lnTo>
                <a:lnTo>
                  <a:pt x="47320" y="37190"/>
                </a:lnTo>
                <a:lnTo>
                  <a:pt x="47310" y="37200"/>
                </a:lnTo>
                <a:lnTo>
                  <a:pt x="47300" y="37190"/>
                </a:lnTo>
                <a:lnTo>
                  <a:pt x="47290" y="37190"/>
                </a:lnTo>
                <a:lnTo>
                  <a:pt x="47270" y="37190"/>
                </a:lnTo>
                <a:lnTo>
                  <a:pt x="47260" y="37190"/>
                </a:lnTo>
                <a:lnTo>
                  <a:pt x="47270" y="37190"/>
                </a:lnTo>
                <a:lnTo>
                  <a:pt x="47270" y="37180"/>
                </a:lnTo>
                <a:lnTo>
                  <a:pt x="47270" y="37170"/>
                </a:lnTo>
                <a:lnTo>
                  <a:pt x="47270" y="37160"/>
                </a:lnTo>
                <a:lnTo>
                  <a:pt x="47280" y="37150"/>
                </a:lnTo>
                <a:lnTo>
                  <a:pt x="47270" y="37140"/>
                </a:lnTo>
                <a:lnTo>
                  <a:pt x="47260" y="37140"/>
                </a:lnTo>
                <a:lnTo>
                  <a:pt x="47250" y="37140"/>
                </a:lnTo>
                <a:lnTo>
                  <a:pt x="47240" y="37140"/>
                </a:lnTo>
                <a:lnTo>
                  <a:pt x="47230" y="37140"/>
                </a:lnTo>
                <a:lnTo>
                  <a:pt x="47220" y="37140"/>
                </a:lnTo>
                <a:lnTo>
                  <a:pt x="47220" y="37130"/>
                </a:lnTo>
                <a:lnTo>
                  <a:pt x="47220" y="37120"/>
                </a:lnTo>
                <a:lnTo>
                  <a:pt x="47210" y="37120"/>
                </a:lnTo>
                <a:lnTo>
                  <a:pt x="47200" y="37120"/>
                </a:lnTo>
                <a:lnTo>
                  <a:pt x="47190" y="37110"/>
                </a:lnTo>
                <a:lnTo>
                  <a:pt x="47190" y="37100"/>
                </a:lnTo>
                <a:lnTo>
                  <a:pt x="47180" y="37090"/>
                </a:lnTo>
                <a:lnTo>
                  <a:pt x="47170" y="37090"/>
                </a:lnTo>
                <a:lnTo>
                  <a:pt x="47170" y="37080"/>
                </a:lnTo>
                <a:lnTo>
                  <a:pt x="47170" y="37070"/>
                </a:lnTo>
                <a:lnTo>
                  <a:pt x="47170" y="37060"/>
                </a:lnTo>
                <a:lnTo>
                  <a:pt x="47180" y="37060"/>
                </a:lnTo>
                <a:lnTo>
                  <a:pt x="47180" y="37050"/>
                </a:lnTo>
                <a:lnTo>
                  <a:pt x="47190" y="37040"/>
                </a:lnTo>
                <a:lnTo>
                  <a:pt x="47190" y="37030"/>
                </a:lnTo>
                <a:lnTo>
                  <a:pt x="47200" y="37030"/>
                </a:lnTo>
                <a:lnTo>
                  <a:pt x="47200" y="37020"/>
                </a:lnTo>
                <a:lnTo>
                  <a:pt x="47200" y="37010"/>
                </a:lnTo>
                <a:lnTo>
                  <a:pt x="47200" y="37000"/>
                </a:lnTo>
                <a:lnTo>
                  <a:pt x="47200" y="36990"/>
                </a:lnTo>
                <a:lnTo>
                  <a:pt x="47200" y="36980"/>
                </a:lnTo>
                <a:lnTo>
                  <a:pt x="47200" y="36970"/>
                </a:lnTo>
                <a:lnTo>
                  <a:pt x="47200" y="36960"/>
                </a:lnTo>
                <a:lnTo>
                  <a:pt x="47200" y="36950"/>
                </a:lnTo>
                <a:lnTo>
                  <a:pt x="47190" y="36950"/>
                </a:lnTo>
                <a:lnTo>
                  <a:pt x="47190" y="36940"/>
                </a:lnTo>
                <a:lnTo>
                  <a:pt x="47190" y="36930"/>
                </a:lnTo>
                <a:lnTo>
                  <a:pt x="47190" y="36920"/>
                </a:lnTo>
                <a:lnTo>
                  <a:pt x="47190" y="36910"/>
                </a:lnTo>
                <a:lnTo>
                  <a:pt x="47190" y="36900"/>
                </a:lnTo>
                <a:lnTo>
                  <a:pt x="47190" y="36890"/>
                </a:lnTo>
                <a:lnTo>
                  <a:pt x="47200" y="36890"/>
                </a:lnTo>
                <a:lnTo>
                  <a:pt x="47200" y="36880"/>
                </a:lnTo>
                <a:lnTo>
                  <a:pt x="47200" y="36870"/>
                </a:lnTo>
                <a:lnTo>
                  <a:pt x="47200" y="36860"/>
                </a:lnTo>
                <a:lnTo>
                  <a:pt x="47200" y="36850"/>
                </a:lnTo>
                <a:lnTo>
                  <a:pt x="47210" y="36840"/>
                </a:lnTo>
                <a:lnTo>
                  <a:pt x="47210" y="36830"/>
                </a:lnTo>
                <a:lnTo>
                  <a:pt x="47220" y="36830"/>
                </a:lnTo>
                <a:lnTo>
                  <a:pt x="47220" y="36820"/>
                </a:lnTo>
                <a:lnTo>
                  <a:pt x="47220" y="36810"/>
                </a:lnTo>
                <a:lnTo>
                  <a:pt x="47220" y="36800"/>
                </a:lnTo>
                <a:lnTo>
                  <a:pt x="47230" y="36790"/>
                </a:lnTo>
                <a:lnTo>
                  <a:pt x="47230" y="36780"/>
                </a:lnTo>
                <a:lnTo>
                  <a:pt x="47230" y="36770"/>
                </a:lnTo>
                <a:lnTo>
                  <a:pt x="47230" y="36760"/>
                </a:lnTo>
                <a:lnTo>
                  <a:pt x="47230" y="36750"/>
                </a:lnTo>
                <a:lnTo>
                  <a:pt x="47230" y="36740"/>
                </a:lnTo>
                <a:lnTo>
                  <a:pt x="47230" y="36730"/>
                </a:lnTo>
                <a:lnTo>
                  <a:pt x="47220" y="36730"/>
                </a:lnTo>
                <a:lnTo>
                  <a:pt x="47220" y="36720"/>
                </a:lnTo>
                <a:lnTo>
                  <a:pt x="47220" y="36710"/>
                </a:lnTo>
                <a:lnTo>
                  <a:pt x="47220" y="36700"/>
                </a:lnTo>
                <a:lnTo>
                  <a:pt x="47230" y="36700"/>
                </a:lnTo>
                <a:lnTo>
                  <a:pt x="47220" y="36690"/>
                </a:lnTo>
                <a:lnTo>
                  <a:pt x="47220" y="36680"/>
                </a:lnTo>
                <a:lnTo>
                  <a:pt x="47210" y="36680"/>
                </a:lnTo>
                <a:lnTo>
                  <a:pt x="47200" y="36690"/>
                </a:lnTo>
                <a:lnTo>
                  <a:pt x="47200" y="36680"/>
                </a:lnTo>
                <a:lnTo>
                  <a:pt x="47190" y="36680"/>
                </a:lnTo>
                <a:lnTo>
                  <a:pt x="47180" y="36680"/>
                </a:lnTo>
                <a:lnTo>
                  <a:pt x="47170" y="36670"/>
                </a:lnTo>
                <a:lnTo>
                  <a:pt x="47160" y="36670"/>
                </a:lnTo>
                <a:lnTo>
                  <a:pt x="47160" y="36680"/>
                </a:lnTo>
                <a:lnTo>
                  <a:pt x="47140" y="36690"/>
                </a:lnTo>
                <a:lnTo>
                  <a:pt x="47130" y="36680"/>
                </a:lnTo>
                <a:lnTo>
                  <a:pt x="47120" y="36680"/>
                </a:lnTo>
                <a:lnTo>
                  <a:pt x="47110" y="36680"/>
                </a:lnTo>
                <a:lnTo>
                  <a:pt x="47110" y="36690"/>
                </a:lnTo>
                <a:lnTo>
                  <a:pt x="47100" y="36700"/>
                </a:lnTo>
                <a:lnTo>
                  <a:pt x="47090" y="36710"/>
                </a:lnTo>
                <a:lnTo>
                  <a:pt x="47090" y="36720"/>
                </a:lnTo>
                <a:lnTo>
                  <a:pt x="47080" y="36730"/>
                </a:lnTo>
                <a:lnTo>
                  <a:pt x="47080" y="36740"/>
                </a:lnTo>
                <a:lnTo>
                  <a:pt x="47090" y="36750"/>
                </a:lnTo>
                <a:lnTo>
                  <a:pt x="47090" y="36760"/>
                </a:lnTo>
                <a:lnTo>
                  <a:pt x="47090" y="36770"/>
                </a:lnTo>
                <a:lnTo>
                  <a:pt x="47090" y="36780"/>
                </a:lnTo>
                <a:lnTo>
                  <a:pt x="47080" y="36780"/>
                </a:lnTo>
                <a:lnTo>
                  <a:pt x="47080" y="36790"/>
                </a:lnTo>
                <a:lnTo>
                  <a:pt x="47070" y="36790"/>
                </a:lnTo>
                <a:lnTo>
                  <a:pt x="47070" y="36800"/>
                </a:lnTo>
                <a:lnTo>
                  <a:pt x="47080" y="36800"/>
                </a:lnTo>
                <a:lnTo>
                  <a:pt x="47070" y="36800"/>
                </a:lnTo>
                <a:lnTo>
                  <a:pt x="47070" y="36810"/>
                </a:lnTo>
                <a:lnTo>
                  <a:pt x="47070" y="36820"/>
                </a:lnTo>
                <a:lnTo>
                  <a:pt x="47060" y="36820"/>
                </a:lnTo>
                <a:lnTo>
                  <a:pt x="47070" y="36830"/>
                </a:lnTo>
                <a:lnTo>
                  <a:pt x="47070" y="36840"/>
                </a:lnTo>
                <a:lnTo>
                  <a:pt x="47060" y="36840"/>
                </a:lnTo>
                <a:lnTo>
                  <a:pt x="47060" y="36850"/>
                </a:lnTo>
                <a:lnTo>
                  <a:pt x="47060" y="36860"/>
                </a:lnTo>
                <a:lnTo>
                  <a:pt x="47050" y="36860"/>
                </a:lnTo>
                <a:lnTo>
                  <a:pt x="47050" y="36820"/>
                </a:lnTo>
                <a:lnTo>
                  <a:pt x="47030" y="36790"/>
                </a:lnTo>
                <a:lnTo>
                  <a:pt x="47030" y="36780"/>
                </a:lnTo>
                <a:lnTo>
                  <a:pt x="47040" y="36770"/>
                </a:lnTo>
                <a:lnTo>
                  <a:pt x="47040" y="36760"/>
                </a:lnTo>
                <a:lnTo>
                  <a:pt x="47040" y="36750"/>
                </a:lnTo>
                <a:lnTo>
                  <a:pt x="47050" y="36750"/>
                </a:lnTo>
                <a:lnTo>
                  <a:pt x="47050" y="36740"/>
                </a:lnTo>
                <a:lnTo>
                  <a:pt x="47040" y="36740"/>
                </a:lnTo>
                <a:lnTo>
                  <a:pt x="47030" y="36740"/>
                </a:lnTo>
                <a:lnTo>
                  <a:pt x="47020" y="36740"/>
                </a:lnTo>
                <a:lnTo>
                  <a:pt x="47010" y="36740"/>
                </a:lnTo>
                <a:lnTo>
                  <a:pt x="47000" y="36740"/>
                </a:lnTo>
                <a:lnTo>
                  <a:pt x="47000" y="36730"/>
                </a:lnTo>
                <a:lnTo>
                  <a:pt x="46990" y="36730"/>
                </a:lnTo>
                <a:lnTo>
                  <a:pt x="46990" y="36740"/>
                </a:lnTo>
                <a:lnTo>
                  <a:pt x="46980" y="36740"/>
                </a:lnTo>
                <a:lnTo>
                  <a:pt x="46980" y="36730"/>
                </a:lnTo>
                <a:lnTo>
                  <a:pt x="46980" y="36720"/>
                </a:lnTo>
                <a:lnTo>
                  <a:pt x="46970" y="36720"/>
                </a:lnTo>
                <a:lnTo>
                  <a:pt x="46970" y="36710"/>
                </a:lnTo>
                <a:lnTo>
                  <a:pt x="46960" y="36710"/>
                </a:lnTo>
                <a:lnTo>
                  <a:pt x="46950" y="36710"/>
                </a:lnTo>
                <a:lnTo>
                  <a:pt x="46940" y="36710"/>
                </a:lnTo>
                <a:lnTo>
                  <a:pt x="46940" y="36720"/>
                </a:lnTo>
                <a:lnTo>
                  <a:pt x="46940" y="36730"/>
                </a:lnTo>
                <a:lnTo>
                  <a:pt x="46930" y="36730"/>
                </a:lnTo>
                <a:lnTo>
                  <a:pt x="46930" y="36740"/>
                </a:lnTo>
                <a:lnTo>
                  <a:pt x="46920" y="36740"/>
                </a:lnTo>
                <a:lnTo>
                  <a:pt x="46920" y="36750"/>
                </a:lnTo>
                <a:lnTo>
                  <a:pt x="46910" y="36750"/>
                </a:lnTo>
                <a:lnTo>
                  <a:pt x="46900" y="36750"/>
                </a:lnTo>
                <a:lnTo>
                  <a:pt x="46900" y="36740"/>
                </a:lnTo>
                <a:lnTo>
                  <a:pt x="46890" y="36730"/>
                </a:lnTo>
                <a:lnTo>
                  <a:pt x="46890" y="36720"/>
                </a:lnTo>
                <a:lnTo>
                  <a:pt x="46880" y="36720"/>
                </a:lnTo>
                <a:lnTo>
                  <a:pt x="46880" y="36710"/>
                </a:lnTo>
                <a:lnTo>
                  <a:pt x="46870" y="36710"/>
                </a:lnTo>
                <a:lnTo>
                  <a:pt x="46870" y="36720"/>
                </a:lnTo>
                <a:lnTo>
                  <a:pt x="46860" y="36720"/>
                </a:lnTo>
                <a:lnTo>
                  <a:pt x="46860" y="36730"/>
                </a:lnTo>
                <a:lnTo>
                  <a:pt x="46850" y="36730"/>
                </a:lnTo>
                <a:lnTo>
                  <a:pt x="46850" y="36720"/>
                </a:lnTo>
                <a:lnTo>
                  <a:pt x="46840" y="36720"/>
                </a:lnTo>
                <a:lnTo>
                  <a:pt x="46830" y="36710"/>
                </a:lnTo>
                <a:lnTo>
                  <a:pt x="46830" y="36720"/>
                </a:lnTo>
                <a:lnTo>
                  <a:pt x="46820" y="36720"/>
                </a:lnTo>
                <a:lnTo>
                  <a:pt x="46810" y="36720"/>
                </a:lnTo>
                <a:lnTo>
                  <a:pt x="46800" y="36720"/>
                </a:lnTo>
                <a:lnTo>
                  <a:pt x="46790" y="36720"/>
                </a:lnTo>
                <a:lnTo>
                  <a:pt x="46790" y="36710"/>
                </a:lnTo>
                <a:lnTo>
                  <a:pt x="46790" y="36700"/>
                </a:lnTo>
                <a:lnTo>
                  <a:pt x="46790" y="36690"/>
                </a:lnTo>
                <a:lnTo>
                  <a:pt x="46790" y="36680"/>
                </a:lnTo>
                <a:lnTo>
                  <a:pt x="46800" y="36680"/>
                </a:lnTo>
                <a:lnTo>
                  <a:pt x="46800" y="36670"/>
                </a:lnTo>
                <a:lnTo>
                  <a:pt x="46800" y="36660"/>
                </a:lnTo>
                <a:lnTo>
                  <a:pt x="46800" y="36650"/>
                </a:lnTo>
                <a:lnTo>
                  <a:pt x="46790" y="36640"/>
                </a:lnTo>
                <a:lnTo>
                  <a:pt x="46790" y="36630"/>
                </a:lnTo>
                <a:lnTo>
                  <a:pt x="46790" y="36620"/>
                </a:lnTo>
                <a:lnTo>
                  <a:pt x="46780" y="36620"/>
                </a:lnTo>
                <a:lnTo>
                  <a:pt x="46780" y="36610"/>
                </a:lnTo>
                <a:lnTo>
                  <a:pt x="46770" y="36610"/>
                </a:lnTo>
                <a:lnTo>
                  <a:pt x="46770" y="36600"/>
                </a:lnTo>
                <a:lnTo>
                  <a:pt x="46770" y="36590"/>
                </a:lnTo>
                <a:lnTo>
                  <a:pt x="46760" y="36590"/>
                </a:lnTo>
                <a:lnTo>
                  <a:pt x="46760" y="36580"/>
                </a:lnTo>
                <a:lnTo>
                  <a:pt x="46760" y="36570"/>
                </a:lnTo>
                <a:lnTo>
                  <a:pt x="46750" y="36570"/>
                </a:lnTo>
                <a:lnTo>
                  <a:pt x="46750" y="36560"/>
                </a:lnTo>
                <a:lnTo>
                  <a:pt x="46750" y="36550"/>
                </a:lnTo>
                <a:lnTo>
                  <a:pt x="46740" y="36550"/>
                </a:lnTo>
                <a:lnTo>
                  <a:pt x="46740" y="36540"/>
                </a:lnTo>
                <a:lnTo>
                  <a:pt x="46730" y="36540"/>
                </a:lnTo>
                <a:lnTo>
                  <a:pt x="46730" y="36530"/>
                </a:lnTo>
                <a:lnTo>
                  <a:pt x="46730" y="36520"/>
                </a:lnTo>
                <a:lnTo>
                  <a:pt x="46730" y="36510"/>
                </a:lnTo>
                <a:lnTo>
                  <a:pt x="46720" y="36510"/>
                </a:lnTo>
                <a:lnTo>
                  <a:pt x="46720" y="36500"/>
                </a:lnTo>
                <a:lnTo>
                  <a:pt x="46720" y="36490"/>
                </a:lnTo>
                <a:lnTo>
                  <a:pt x="46710" y="36490"/>
                </a:lnTo>
                <a:lnTo>
                  <a:pt x="46700" y="36490"/>
                </a:lnTo>
                <a:lnTo>
                  <a:pt x="46700" y="36480"/>
                </a:lnTo>
                <a:lnTo>
                  <a:pt x="46690" y="36480"/>
                </a:lnTo>
                <a:lnTo>
                  <a:pt x="46680" y="36480"/>
                </a:lnTo>
                <a:lnTo>
                  <a:pt x="46670" y="36480"/>
                </a:lnTo>
                <a:lnTo>
                  <a:pt x="46670" y="36470"/>
                </a:lnTo>
                <a:lnTo>
                  <a:pt x="46660" y="36470"/>
                </a:lnTo>
                <a:lnTo>
                  <a:pt x="46660" y="36460"/>
                </a:lnTo>
                <a:lnTo>
                  <a:pt x="46650" y="36460"/>
                </a:lnTo>
                <a:lnTo>
                  <a:pt x="46650" y="36450"/>
                </a:lnTo>
                <a:lnTo>
                  <a:pt x="46640" y="36450"/>
                </a:lnTo>
                <a:lnTo>
                  <a:pt x="46630" y="36450"/>
                </a:lnTo>
                <a:lnTo>
                  <a:pt x="46620" y="36450"/>
                </a:lnTo>
                <a:lnTo>
                  <a:pt x="46610" y="36450"/>
                </a:lnTo>
                <a:lnTo>
                  <a:pt x="46610" y="36440"/>
                </a:lnTo>
                <a:lnTo>
                  <a:pt x="46600" y="36440"/>
                </a:lnTo>
                <a:lnTo>
                  <a:pt x="46590" y="36440"/>
                </a:lnTo>
                <a:lnTo>
                  <a:pt x="46580" y="36440"/>
                </a:lnTo>
                <a:lnTo>
                  <a:pt x="46570" y="36450"/>
                </a:lnTo>
                <a:lnTo>
                  <a:pt x="46560" y="36440"/>
                </a:lnTo>
                <a:lnTo>
                  <a:pt x="46560" y="36430"/>
                </a:lnTo>
                <a:lnTo>
                  <a:pt x="46550" y="36430"/>
                </a:lnTo>
                <a:lnTo>
                  <a:pt x="46550" y="36420"/>
                </a:lnTo>
                <a:lnTo>
                  <a:pt x="46550" y="36410"/>
                </a:lnTo>
                <a:lnTo>
                  <a:pt x="46540" y="36410"/>
                </a:lnTo>
                <a:lnTo>
                  <a:pt x="46540" y="36400"/>
                </a:lnTo>
                <a:lnTo>
                  <a:pt x="46530" y="36400"/>
                </a:lnTo>
                <a:lnTo>
                  <a:pt x="46530" y="36390"/>
                </a:lnTo>
                <a:lnTo>
                  <a:pt x="46520" y="36390"/>
                </a:lnTo>
                <a:lnTo>
                  <a:pt x="46520" y="36380"/>
                </a:lnTo>
                <a:lnTo>
                  <a:pt x="46510" y="36380"/>
                </a:lnTo>
                <a:lnTo>
                  <a:pt x="46510" y="36370"/>
                </a:lnTo>
                <a:lnTo>
                  <a:pt x="46500" y="36380"/>
                </a:lnTo>
                <a:lnTo>
                  <a:pt x="46500" y="36370"/>
                </a:lnTo>
                <a:lnTo>
                  <a:pt x="46490" y="36370"/>
                </a:lnTo>
                <a:lnTo>
                  <a:pt x="46480" y="36370"/>
                </a:lnTo>
                <a:lnTo>
                  <a:pt x="46470" y="36370"/>
                </a:lnTo>
                <a:lnTo>
                  <a:pt x="46460" y="36360"/>
                </a:lnTo>
                <a:lnTo>
                  <a:pt x="46450" y="36360"/>
                </a:lnTo>
                <a:lnTo>
                  <a:pt x="46440" y="36360"/>
                </a:lnTo>
                <a:lnTo>
                  <a:pt x="46430" y="36350"/>
                </a:lnTo>
                <a:lnTo>
                  <a:pt x="46420" y="36350"/>
                </a:lnTo>
                <a:lnTo>
                  <a:pt x="46410" y="36340"/>
                </a:lnTo>
                <a:lnTo>
                  <a:pt x="46410" y="36330"/>
                </a:lnTo>
                <a:lnTo>
                  <a:pt x="46400" y="36330"/>
                </a:lnTo>
                <a:lnTo>
                  <a:pt x="46400" y="36320"/>
                </a:lnTo>
                <a:lnTo>
                  <a:pt x="46390" y="36320"/>
                </a:lnTo>
                <a:lnTo>
                  <a:pt x="46380" y="36320"/>
                </a:lnTo>
                <a:lnTo>
                  <a:pt x="46380" y="36310"/>
                </a:lnTo>
                <a:lnTo>
                  <a:pt x="46370" y="36310"/>
                </a:lnTo>
                <a:lnTo>
                  <a:pt x="46370" y="36300"/>
                </a:lnTo>
                <a:lnTo>
                  <a:pt x="46370" y="36290"/>
                </a:lnTo>
                <a:lnTo>
                  <a:pt x="46370" y="36280"/>
                </a:lnTo>
                <a:lnTo>
                  <a:pt x="46370" y="36270"/>
                </a:lnTo>
                <a:lnTo>
                  <a:pt x="46370" y="36260"/>
                </a:lnTo>
                <a:lnTo>
                  <a:pt x="46380" y="36260"/>
                </a:lnTo>
                <a:lnTo>
                  <a:pt x="46380" y="36240"/>
                </a:lnTo>
                <a:lnTo>
                  <a:pt x="46380" y="36230"/>
                </a:lnTo>
                <a:lnTo>
                  <a:pt x="46390" y="36220"/>
                </a:lnTo>
                <a:lnTo>
                  <a:pt x="46390" y="36210"/>
                </a:lnTo>
                <a:lnTo>
                  <a:pt x="46390" y="36200"/>
                </a:lnTo>
                <a:lnTo>
                  <a:pt x="46400" y="36190"/>
                </a:lnTo>
                <a:lnTo>
                  <a:pt x="46400" y="36180"/>
                </a:lnTo>
                <a:lnTo>
                  <a:pt x="46400" y="36170"/>
                </a:lnTo>
                <a:lnTo>
                  <a:pt x="46400" y="36160"/>
                </a:lnTo>
                <a:lnTo>
                  <a:pt x="46400" y="36150"/>
                </a:lnTo>
                <a:lnTo>
                  <a:pt x="46400" y="36140"/>
                </a:lnTo>
                <a:lnTo>
                  <a:pt x="46400" y="36130"/>
                </a:lnTo>
                <a:lnTo>
                  <a:pt x="46390" y="36130"/>
                </a:lnTo>
                <a:lnTo>
                  <a:pt x="46390" y="36120"/>
                </a:lnTo>
                <a:lnTo>
                  <a:pt x="46380" y="36120"/>
                </a:lnTo>
                <a:lnTo>
                  <a:pt x="46380" y="36110"/>
                </a:lnTo>
                <a:lnTo>
                  <a:pt x="46380" y="36100"/>
                </a:lnTo>
                <a:lnTo>
                  <a:pt x="46380" y="36090"/>
                </a:lnTo>
                <a:lnTo>
                  <a:pt x="46370" y="36090"/>
                </a:lnTo>
                <a:lnTo>
                  <a:pt x="46370" y="36080"/>
                </a:lnTo>
                <a:lnTo>
                  <a:pt x="46360" y="36080"/>
                </a:lnTo>
                <a:lnTo>
                  <a:pt x="46360" y="36070"/>
                </a:lnTo>
                <a:lnTo>
                  <a:pt x="46360" y="36060"/>
                </a:lnTo>
                <a:lnTo>
                  <a:pt x="46360" y="36050"/>
                </a:lnTo>
                <a:lnTo>
                  <a:pt x="46350" y="36050"/>
                </a:lnTo>
                <a:lnTo>
                  <a:pt x="46350" y="36040"/>
                </a:lnTo>
                <a:lnTo>
                  <a:pt x="46340" y="36040"/>
                </a:lnTo>
                <a:lnTo>
                  <a:pt x="46340" y="36030"/>
                </a:lnTo>
                <a:lnTo>
                  <a:pt x="46330" y="36020"/>
                </a:lnTo>
                <a:lnTo>
                  <a:pt x="46340" y="36020"/>
                </a:lnTo>
                <a:lnTo>
                  <a:pt x="46340" y="36010"/>
                </a:lnTo>
                <a:lnTo>
                  <a:pt x="46350" y="36010"/>
                </a:lnTo>
                <a:lnTo>
                  <a:pt x="46350" y="36000"/>
                </a:lnTo>
                <a:lnTo>
                  <a:pt x="46350" y="35990"/>
                </a:lnTo>
                <a:lnTo>
                  <a:pt x="46350" y="35980"/>
                </a:lnTo>
                <a:lnTo>
                  <a:pt x="46350" y="35970"/>
                </a:lnTo>
                <a:lnTo>
                  <a:pt x="46360" y="35970"/>
                </a:lnTo>
                <a:lnTo>
                  <a:pt x="46360" y="35960"/>
                </a:lnTo>
                <a:lnTo>
                  <a:pt x="46360" y="35950"/>
                </a:lnTo>
                <a:lnTo>
                  <a:pt x="46370" y="35950"/>
                </a:lnTo>
                <a:lnTo>
                  <a:pt x="46370" y="35940"/>
                </a:lnTo>
                <a:lnTo>
                  <a:pt x="46370" y="35930"/>
                </a:lnTo>
                <a:lnTo>
                  <a:pt x="46360" y="35930"/>
                </a:lnTo>
                <a:lnTo>
                  <a:pt x="46360" y="35920"/>
                </a:lnTo>
                <a:lnTo>
                  <a:pt x="46350" y="35920"/>
                </a:lnTo>
                <a:lnTo>
                  <a:pt x="46350" y="35910"/>
                </a:lnTo>
                <a:lnTo>
                  <a:pt x="46340" y="35910"/>
                </a:lnTo>
                <a:lnTo>
                  <a:pt x="46330" y="35910"/>
                </a:lnTo>
                <a:lnTo>
                  <a:pt x="46320" y="35910"/>
                </a:lnTo>
                <a:lnTo>
                  <a:pt x="46320" y="35900"/>
                </a:lnTo>
                <a:lnTo>
                  <a:pt x="46310" y="35900"/>
                </a:lnTo>
                <a:lnTo>
                  <a:pt x="46300" y="35890"/>
                </a:lnTo>
                <a:lnTo>
                  <a:pt x="46300" y="35900"/>
                </a:lnTo>
                <a:lnTo>
                  <a:pt x="46300" y="35890"/>
                </a:lnTo>
                <a:lnTo>
                  <a:pt x="46290" y="35890"/>
                </a:lnTo>
                <a:lnTo>
                  <a:pt x="46290" y="35900"/>
                </a:lnTo>
                <a:lnTo>
                  <a:pt x="46280" y="35900"/>
                </a:lnTo>
                <a:lnTo>
                  <a:pt x="46270" y="35900"/>
                </a:lnTo>
                <a:lnTo>
                  <a:pt x="46270" y="35890"/>
                </a:lnTo>
                <a:lnTo>
                  <a:pt x="46270" y="35900"/>
                </a:lnTo>
                <a:lnTo>
                  <a:pt x="46270" y="35910"/>
                </a:lnTo>
                <a:lnTo>
                  <a:pt x="46260" y="35920"/>
                </a:lnTo>
                <a:lnTo>
                  <a:pt x="46260" y="35930"/>
                </a:lnTo>
                <a:lnTo>
                  <a:pt x="46250" y="35930"/>
                </a:lnTo>
                <a:lnTo>
                  <a:pt x="46240" y="35930"/>
                </a:lnTo>
                <a:lnTo>
                  <a:pt x="46230" y="35930"/>
                </a:lnTo>
                <a:lnTo>
                  <a:pt x="46220" y="35930"/>
                </a:lnTo>
                <a:lnTo>
                  <a:pt x="46210" y="35930"/>
                </a:lnTo>
                <a:lnTo>
                  <a:pt x="46210" y="35920"/>
                </a:lnTo>
                <a:lnTo>
                  <a:pt x="46200" y="35920"/>
                </a:lnTo>
                <a:lnTo>
                  <a:pt x="46190" y="35920"/>
                </a:lnTo>
                <a:lnTo>
                  <a:pt x="46180" y="35920"/>
                </a:lnTo>
                <a:lnTo>
                  <a:pt x="46170" y="35920"/>
                </a:lnTo>
                <a:lnTo>
                  <a:pt x="46170" y="35910"/>
                </a:lnTo>
                <a:lnTo>
                  <a:pt x="46170" y="35900"/>
                </a:lnTo>
                <a:lnTo>
                  <a:pt x="46170" y="35890"/>
                </a:lnTo>
                <a:lnTo>
                  <a:pt x="46160" y="35890"/>
                </a:lnTo>
                <a:lnTo>
                  <a:pt x="46160" y="35880"/>
                </a:lnTo>
                <a:lnTo>
                  <a:pt x="46160" y="35870"/>
                </a:lnTo>
                <a:lnTo>
                  <a:pt x="46150" y="35870"/>
                </a:lnTo>
                <a:lnTo>
                  <a:pt x="46150" y="35860"/>
                </a:lnTo>
                <a:lnTo>
                  <a:pt x="46150" y="35850"/>
                </a:lnTo>
                <a:lnTo>
                  <a:pt x="46140" y="35850"/>
                </a:lnTo>
                <a:lnTo>
                  <a:pt x="46140" y="35840"/>
                </a:lnTo>
                <a:lnTo>
                  <a:pt x="46150" y="35830"/>
                </a:lnTo>
                <a:lnTo>
                  <a:pt x="46150" y="35820"/>
                </a:lnTo>
                <a:lnTo>
                  <a:pt x="46140" y="35820"/>
                </a:lnTo>
                <a:lnTo>
                  <a:pt x="46140" y="35810"/>
                </a:lnTo>
                <a:lnTo>
                  <a:pt x="46130" y="35810"/>
                </a:lnTo>
                <a:lnTo>
                  <a:pt x="46130" y="35800"/>
                </a:lnTo>
                <a:lnTo>
                  <a:pt x="46120" y="35800"/>
                </a:lnTo>
                <a:lnTo>
                  <a:pt x="46110" y="35800"/>
                </a:lnTo>
                <a:lnTo>
                  <a:pt x="46100" y="35800"/>
                </a:lnTo>
                <a:lnTo>
                  <a:pt x="46100" y="35790"/>
                </a:lnTo>
                <a:lnTo>
                  <a:pt x="46100" y="35780"/>
                </a:lnTo>
                <a:lnTo>
                  <a:pt x="46100" y="35770"/>
                </a:lnTo>
                <a:lnTo>
                  <a:pt x="46100" y="35760"/>
                </a:lnTo>
                <a:lnTo>
                  <a:pt x="46110" y="35760"/>
                </a:lnTo>
                <a:lnTo>
                  <a:pt x="46110" y="35750"/>
                </a:lnTo>
                <a:lnTo>
                  <a:pt x="46110" y="35740"/>
                </a:lnTo>
                <a:lnTo>
                  <a:pt x="46110" y="35730"/>
                </a:lnTo>
                <a:lnTo>
                  <a:pt x="46110" y="35720"/>
                </a:lnTo>
                <a:lnTo>
                  <a:pt x="46100" y="35720"/>
                </a:lnTo>
                <a:lnTo>
                  <a:pt x="46100" y="35730"/>
                </a:lnTo>
                <a:lnTo>
                  <a:pt x="46100" y="35740"/>
                </a:lnTo>
                <a:lnTo>
                  <a:pt x="46090" y="35740"/>
                </a:lnTo>
                <a:lnTo>
                  <a:pt x="46080" y="35740"/>
                </a:lnTo>
                <a:lnTo>
                  <a:pt x="46080" y="35750"/>
                </a:lnTo>
                <a:lnTo>
                  <a:pt x="46070" y="35740"/>
                </a:lnTo>
                <a:lnTo>
                  <a:pt x="46060" y="35740"/>
                </a:lnTo>
                <a:lnTo>
                  <a:pt x="46060" y="35750"/>
                </a:lnTo>
                <a:lnTo>
                  <a:pt x="46050" y="35750"/>
                </a:lnTo>
                <a:lnTo>
                  <a:pt x="46040" y="35740"/>
                </a:lnTo>
                <a:lnTo>
                  <a:pt x="46030" y="35740"/>
                </a:lnTo>
                <a:lnTo>
                  <a:pt x="46020" y="35740"/>
                </a:lnTo>
                <a:lnTo>
                  <a:pt x="46010" y="35740"/>
                </a:lnTo>
                <a:lnTo>
                  <a:pt x="46010" y="35730"/>
                </a:lnTo>
                <a:lnTo>
                  <a:pt x="46000" y="35730"/>
                </a:lnTo>
                <a:lnTo>
                  <a:pt x="45990" y="35730"/>
                </a:lnTo>
                <a:lnTo>
                  <a:pt x="45990" y="35720"/>
                </a:lnTo>
                <a:lnTo>
                  <a:pt x="45990" y="35710"/>
                </a:lnTo>
                <a:lnTo>
                  <a:pt x="46000" y="35710"/>
                </a:lnTo>
                <a:lnTo>
                  <a:pt x="45990" y="35710"/>
                </a:lnTo>
                <a:lnTo>
                  <a:pt x="45990" y="35700"/>
                </a:lnTo>
                <a:lnTo>
                  <a:pt x="46000" y="35700"/>
                </a:lnTo>
                <a:lnTo>
                  <a:pt x="45990" y="35700"/>
                </a:lnTo>
                <a:lnTo>
                  <a:pt x="45990" y="35690"/>
                </a:lnTo>
                <a:lnTo>
                  <a:pt x="45980" y="35680"/>
                </a:lnTo>
                <a:lnTo>
                  <a:pt x="45980" y="35670"/>
                </a:lnTo>
                <a:lnTo>
                  <a:pt x="45980" y="35660"/>
                </a:lnTo>
                <a:lnTo>
                  <a:pt x="45980" y="35650"/>
                </a:lnTo>
                <a:lnTo>
                  <a:pt x="45980" y="35640"/>
                </a:lnTo>
                <a:lnTo>
                  <a:pt x="45970" y="35640"/>
                </a:lnTo>
                <a:lnTo>
                  <a:pt x="45960" y="35640"/>
                </a:lnTo>
                <a:lnTo>
                  <a:pt x="45950" y="35640"/>
                </a:lnTo>
                <a:lnTo>
                  <a:pt x="45940" y="35630"/>
                </a:lnTo>
                <a:lnTo>
                  <a:pt x="45930" y="35630"/>
                </a:lnTo>
                <a:lnTo>
                  <a:pt x="45930" y="35620"/>
                </a:lnTo>
                <a:lnTo>
                  <a:pt x="45920" y="35610"/>
                </a:lnTo>
                <a:lnTo>
                  <a:pt x="45920" y="35600"/>
                </a:lnTo>
                <a:lnTo>
                  <a:pt x="45910" y="35600"/>
                </a:lnTo>
                <a:lnTo>
                  <a:pt x="45910" y="35590"/>
                </a:lnTo>
                <a:lnTo>
                  <a:pt x="45910" y="35580"/>
                </a:lnTo>
                <a:lnTo>
                  <a:pt x="45910" y="35570"/>
                </a:lnTo>
                <a:lnTo>
                  <a:pt x="45900" y="35570"/>
                </a:lnTo>
                <a:lnTo>
                  <a:pt x="45900" y="35560"/>
                </a:lnTo>
                <a:lnTo>
                  <a:pt x="45900" y="35550"/>
                </a:lnTo>
                <a:lnTo>
                  <a:pt x="45900" y="35540"/>
                </a:lnTo>
                <a:lnTo>
                  <a:pt x="45900" y="35530"/>
                </a:lnTo>
                <a:lnTo>
                  <a:pt x="45910" y="35520"/>
                </a:lnTo>
                <a:lnTo>
                  <a:pt x="45910" y="35510"/>
                </a:lnTo>
                <a:lnTo>
                  <a:pt x="45920" y="35500"/>
                </a:lnTo>
                <a:lnTo>
                  <a:pt x="45920" y="35490"/>
                </a:lnTo>
                <a:lnTo>
                  <a:pt x="45910" y="35490"/>
                </a:lnTo>
                <a:lnTo>
                  <a:pt x="45910" y="35480"/>
                </a:lnTo>
                <a:lnTo>
                  <a:pt x="45900" y="35480"/>
                </a:lnTo>
                <a:lnTo>
                  <a:pt x="45900" y="35470"/>
                </a:lnTo>
                <a:lnTo>
                  <a:pt x="45900" y="35460"/>
                </a:lnTo>
                <a:lnTo>
                  <a:pt x="45910" y="35460"/>
                </a:lnTo>
                <a:lnTo>
                  <a:pt x="45910" y="35450"/>
                </a:lnTo>
                <a:lnTo>
                  <a:pt x="45920" y="35450"/>
                </a:lnTo>
                <a:lnTo>
                  <a:pt x="45920" y="35440"/>
                </a:lnTo>
                <a:lnTo>
                  <a:pt x="45920" y="35430"/>
                </a:lnTo>
                <a:lnTo>
                  <a:pt x="45920" y="35420"/>
                </a:lnTo>
                <a:lnTo>
                  <a:pt x="45920" y="35410"/>
                </a:lnTo>
                <a:lnTo>
                  <a:pt x="45920" y="35400"/>
                </a:lnTo>
                <a:lnTo>
                  <a:pt x="45920" y="35390"/>
                </a:lnTo>
                <a:lnTo>
                  <a:pt x="45920" y="35380"/>
                </a:lnTo>
                <a:lnTo>
                  <a:pt x="45920" y="35370"/>
                </a:lnTo>
                <a:lnTo>
                  <a:pt x="45930" y="35370"/>
                </a:lnTo>
                <a:lnTo>
                  <a:pt x="45930" y="35360"/>
                </a:lnTo>
                <a:lnTo>
                  <a:pt x="45930" y="35350"/>
                </a:lnTo>
                <a:lnTo>
                  <a:pt x="45930" y="35340"/>
                </a:lnTo>
                <a:lnTo>
                  <a:pt x="45930" y="35330"/>
                </a:lnTo>
                <a:lnTo>
                  <a:pt x="45930" y="35320"/>
                </a:lnTo>
                <a:lnTo>
                  <a:pt x="45930" y="35310"/>
                </a:lnTo>
                <a:lnTo>
                  <a:pt x="45940" y="35310"/>
                </a:lnTo>
                <a:lnTo>
                  <a:pt x="45940" y="35300"/>
                </a:lnTo>
                <a:lnTo>
                  <a:pt x="45940" y="35290"/>
                </a:lnTo>
                <a:lnTo>
                  <a:pt x="45950" y="35280"/>
                </a:lnTo>
                <a:lnTo>
                  <a:pt x="45950" y="35270"/>
                </a:lnTo>
                <a:lnTo>
                  <a:pt x="45940" y="35270"/>
                </a:lnTo>
                <a:lnTo>
                  <a:pt x="45940" y="35260"/>
                </a:lnTo>
                <a:lnTo>
                  <a:pt x="45950" y="35260"/>
                </a:lnTo>
                <a:lnTo>
                  <a:pt x="45950" y="35250"/>
                </a:lnTo>
                <a:lnTo>
                  <a:pt x="45950" y="35240"/>
                </a:lnTo>
                <a:lnTo>
                  <a:pt x="45950" y="35230"/>
                </a:lnTo>
                <a:lnTo>
                  <a:pt x="45940" y="35230"/>
                </a:lnTo>
                <a:lnTo>
                  <a:pt x="45940" y="35220"/>
                </a:lnTo>
                <a:lnTo>
                  <a:pt x="45930" y="35220"/>
                </a:lnTo>
                <a:lnTo>
                  <a:pt x="45930" y="35210"/>
                </a:lnTo>
                <a:lnTo>
                  <a:pt x="45930" y="35200"/>
                </a:lnTo>
                <a:lnTo>
                  <a:pt x="45940" y="35200"/>
                </a:lnTo>
                <a:lnTo>
                  <a:pt x="45930" y="35190"/>
                </a:lnTo>
                <a:lnTo>
                  <a:pt x="45940" y="35190"/>
                </a:lnTo>
                <a:lnTo>
                  <a:pt x="45940" y="35180"/>
                </a:lnTo>
                <a:lnTo>
                  <a:pt x="45940" y="35170"/>
                </a:lnTo>
                <a:lnTo>
                  <a:pt x="45940" y="35160"/>
                </a:lnTo>
                <a:lnTo>
                  <a:pt x="45940" y="35150"/>
                </a:lnTo>
                <a:lnTo>
                  <a:pt x="45940" y="35140"/>
                </a:lnTo>
                <a:lnTo>
                  <a:pt x="45950" y="35140"/>
                </a:lnTo>
                <a:lnTo>
                  <a:pt x="45950" y="35130"/>
                </a:lnTo>
                <a:lnTo>
                  <a:pt x="45960" y="35130"/>
                </a:lnTo>
                <a:lnTo>
                  <a:pt x="45960" y="35120"/>
                </a:lnTo>
                <a:lnTo>
                  <a:pt x="45960" y="35110"/>
                </a:lnTo>
                <a:lnTo>
                  <a:pt x="45960" y="35100"/>
                </a:lnTo>
                <a:lnTo>
                  <a:pt x="45970" y="35100"/>
                </a:lnTo>
                <a:lnTo>
                  <a:pt x="45980" y="35100"/>
                </a:lnTo>
                <a:lnTo>
                  <a:pt x="45980" y="35090"/>
                </a:lnTo>
                <a:lnTo>
                  <a:pt x="45990" y="35090"/>
                </a:lnTo>
                <a:lnTo>
                  <a:pt x="45990" y="35080"/>
                </a:lnTo>
                <a:lnTo>
                  <a:pt x="45990" y="35070"/>
                </a:lnTo>
                <a:lnTo>
                  <a:pt x="45980" y="35070"/>
                </a:lnTo>
                <a:lnTo>
                  <a:pt x="45970" y="35070"/>
                </a:lnTo>
                <a:lnTo>
                  <a:pt x="45970" y="35060"/>
                </a:lnTo>
                <a:lnTo>
                  <a:pt x="45960" y="35050"/>
                </a:lnTo>
                <a:lnTo>
                  <a:pt x="45960" y="35040"/>
                </a:lnTo>
                <a:lnTo>
                  <a:pt x="45960" y="35030"/>
                </a:lnTo>
                <a:lnTo>
                  <a:pt x="45960" y="35020"/>
                </a:lnTo>
                <a:lnTo>
                  <a:pt x="45970" y="35010"/>
                </a:lnTo>
                <a:lnTo>
                  <a:pt x="45970" y="35000"/>
                </a:lnTo>
                <a:lnTo>
                  <a:pt x="45970" y="34990"/>
                </a:lnTo>
                <a:lnTo>
                  <a:pt x="45970" y="34980"/>
                </a:lnTo>
                <a:lnTo>
                  <a:pt x="45980" y="34980"/>
                </a:lnTo>
                <a:lnTo>
                  <a:pt x="45980" y="34970"/>
                </a:lnTo>
                <a:lnTo>
                  <a:pt x="45990" y="34970"/>
                </a:lnTo>
                <a:lnTo>
                  <a:pt x="46000" y="34970"/>
                </a:lnTo>
                <a:lnTo>
                  <a:pt x="46000" y="34960"/>
                </a:lnTo>
                <a:lnTo>
                  <a:pt x="46010" y="34960"/>
                </a:lnTo>
                <a:lnTo>
                  <a:pt x="46020" y="34960"/>
                </a:lnTo>
                <a:lnTo>
                  <a:pt x="46020" y="34950"/>
                </a:lnTo>
                <a:lnTo>
                  <a:pt x="46030" y="34950"/>
                </a:lnTo>
                <a:lnTo>
                  <a:pt x="46030" y="34940"/>
                </a:lnTo>
                <a:lnTo>
                  <a:pt x="46030" y="34930"/>
                </a:lnTo>
                <a:lnTo>
                  <a:pt x="46040" y="34920"/>
                </a:lnTo>
                <a:lnTo>
                  <a:pt x="46050" y="34920"/>
                </a:lnTo>
                <a:lnTo>
                  <a:pt x="46040" y="34920"/>
                </a:lnTo>
                <a:lnTo>
                  <a:pt x="46040" y="34910"/>
                </a:lnTo>
                <a:lnTo>
                  <a:pt x="46040" y="34900"/>
                </a:lnTo>
                <a:lnTo>
                  <a:pt x="46040" y="34890"/>
                </a:lnTo>
                <a:lnTo>
                  <a:pt x="46040" y="34880"/>
                </a:lnTo>
                <a:lnTo>
                  <a:pt x="46050" y="34880"/>
                </a:lnTo>
                <a:lnTo>
                  <a:pt x="46050" y="34870"/>
                </a:lnTo>
                <a:lnTo>
                  <a:pt x="46060" y="34870"/>
                </a:lnTo>
                <a:lnTo>
                  <a:pt x="46060" y="34860"/>
                </a:lnTo>
                <a:lnTo>
                  <a:pt x="46070" y="34860"/>
                </a:lnTo>
                <a:lnTo>
                  <a:pt x="46080" y="34860"/>
                </a:lnTo>
                <a:lnTo>
                  <a:pt x="46080" y="34850"/>
                </a:lnTo>
                <a:lnTo>
                  <a:pt x="46090" y="34850"/>
                </a:lnTo>
                <a:lnTo>
                  <a:pt x="46100" y="34850"/>
                </a:lnTo>
                <a:lnTo>
                  <a:pt x="46100" y="34840"/>
                </a:lnTo>
                <a:lnTo>
                  <a:pt x="46110" y="34840"/>
                </a:lnTo>
                <a:lnTo>
                  <a:pt x="46110" y="34830"/>
                </a:lnTo>
                <a:lnTo>
                  <a:pt x="46110" y="34820"/>
                </a:lnTo>
                <a:lnTo>
                  <a:pt x="46100" y="34820"/>
                </a:lnTo>
                <a:lnTo>
                  <a:pt x="46090" y="34810"/>
                </a:lnTo>
                <a:lnTo>
                  <a:pt x="46090" y="34800"/>
                </a:lnTo>
                <a:lnTo>
                  <a:pt x="46080" y="34800"/>
                </a:lnTo>
                <a:lnTo>
                  <a:pt x="46080" y="34790"/>
                </a:lnTo>
                <a:lnTo>
                  <a:pt x="46070" y="34790"/>
                </a:lnTo>
                <a:lnTo>
                  <a:pt x="46070" y="34780"/>
                </a:lnTo>
                <a:lnTo>
                  <a:pt x="46080" y="34780"/>
                </a:lnTo>
                <a:lnTo>
                  <a:pt x="46080" y="34770"/>
                </a:lnTo>
                <a:lnTo>
                  <a:pt x="46080" y="34760"/>
                </a:lnTo>
                <a:lnTo>
                  <a:pt x="46080" y="34750"/>
                </a:lnTo>
                <a:lnTo>
                  <a:pt x="46080" y="34740"/>
                </a:lnTo>
                <a:lnTo>
                  <a:pt x="46080" y="34730"/>
                </a:lnTo>
                <a:lnTo>
                  <a:pt x="46080" y="34720"/>
                </a:lnTo>
                <a:lnTo>
                  <a:pt x="46080" y="34710"/>
                </a:lnTo>
                <a:lnTo>
                  <a:pt x="46090" y="34710"/>
                </a:lnTo>
                <a:lnTo>
                  <a:pt x="46100" y="34710"/>
                </a:lnTo>
                <a:lnTo>
                  <a:pt x="46100" y="34700"/>
                </a:lnTo>
                <a:lnTo>
                  <a:pt x="46100" y="34690"/>
                </a:lnTo>
                <a:lnTo>
                  <a:pt x="46090" y="34690"/>
                </a:lnTo>
                <a:lnTo>
                  <a:pt x="46080" y="34690"/>
                </a:lnTo>
                <a:lnTo>
                  <a:pt x="46080" y="34680"/>
                </a:lnTo>
                <a:lnTo>
                  <a:pt x="46080" y="34670"/>
                </a:lnTo>
                <a:lnTo>
                  <a:pt x="46080" y="34660"/>
                </a:lnTo>
                <a:lnTo>
                  <a:pt x="46080" y="34650"/>
                </a:lnTo>
                <a:lnTo>
                  <a:pt x="46090" y="34650"/>
                </a:lnTo>
                <a:lnTo>
                  <a:pt x="46090" y="34640"/>
                </a:lnTo>
                <a:lnTo>
                  <a:pt x="46100" y="34640"/>
                </a:lnTo>
                <a:lnTo>
                  <a:pt x="46110" y="34640"/>
                </a:lnTo>
                <a:lnTo>
                  <a:pt x="46100" y="34630"/>
                </a:lnTo>
                <a:lnTo>
                  <a:pt x="46100" y="34620"/>
                </a:lnTo>
                <a:lnTo>
                  <a:pt x="46110" y="34620"/>
                </a:lnTo>
                <a:lnTo>
                  <a:pt x="46120" y="34620"/>
                </a:lnTo>
                <a:lnTo>
                  <a:pt x="46130" y="34620"/>
                </a:lnTo>
                <a:lnTo>
                  <a:pt x="46130" y="34610"/>
                </a:lnTo>
                <a:lnTo>
                  <a:pt x="46180" y="34620"/>
                </a:lnTo>
                <a:lnTo>
                  <a:pt x="46240" y="34610"/>
                </a:lnTo>
                <a:lnTo>
                  <a:pt x="46270" y="34530"/>
                </a:lnTo>
                <a:lnTo>
                  <a:pt x="46280" y="34540"/>
                </a:lnTo>
                <a:lnTo>
                  <a:pt x="46290" y="34540"/>
                </a:lnTo>
                <a:lnTo>
                  <a:pt x="46290" y="34550"/>
                </a:lnTo>
                <a:lnTo>
                  <a:pt x="46300" y="34560"/>
                </a:lnTo>
                <a:lnTo>
                  <a:pt x="46300" y="34570"/>
                </a:lnTo>
                <a:lnTo>
                  <a:pt x="46310" y="34570"/>
                </a:lnTo>
                <a:lnTo>
                  <a:pt x="46320" y="34570"/>
                </a:lnTo>
                <a:lnTo>
                  <a:pt x="46330" y="34570"/>
                </a:lnTo>
                <a:lnTo>
                  <a:pt x="46340" y="34580"/>
                </a:lnTo>
                <a:lnTo>
                  <a:pt x="46350" y="34590"/>
                </a:lnTo>
                <a:lnTo>
                  <a:pt x="46360" y="34590"/>
                </a:lnTo>
                <a:lnTo>
                  <a:pt x="46370" y="34590"/>
                </a:lnTo>
                <a:lnTo>
                  <a:pt x="46380" y="34590"/>
                </a:lnTo>
                <a:lnTo>
                  <a:pt x="46390" y="34590"/>
                </a:lnTo>
                <a:lnTo>
                  <a:pt x="46400" y="34580"/>
                </a:lnTo>
                <a:lnTo>
                  <a:pt x="46410" y="34580"/>
                </a:lnTo>
                <a:lnTo>
                  <a:pt x="46420" y="34570"/>
                </a:lnTo>
                <a:lnTo>
                  <a:pt x="46420" y="34560"/>
                </a:lnTo>
                <a:lnTo>
                  <a:pt x="46420" y="34550"/>
                </a:lnTo>
                <a:lnTo>
                  <a:pt x="46420" y="34540"/>
                </a:lnTo>
                <a:lnTo>
                  <a:pt x="46410" y="34540"/>
                </a:lnTo>
                <a:lnTo>
                  <a:pt x="46410" y="34530"/>
                </a:lnTo>
                <a:lnTo>
                  <a:pt x="46410" y="34520"/>
                </a:lnTo>
                <a:lnTo>
                  <a:pt x="46420" y="34520"/>
                </a:lnTo>
                <a:lnTo>
                  <a:pt x="46420" y="34510"/>
                </a:lnTo>
                <a:lnTo>
                  <a:pt x="46420" y="34500"/>
                </a:lnTo>
                <a:lnTo>
                  <a:pt x="46430" y="34500"/>
                </a:lnTo>
                <a:lnTo>
                  <a:pt x="46430" y="34490"/>
                </a:lnTo>
                <a:lnTo>
                  <a:pt x="46440" y="34490"/>
                </a:lnTo>
                <a:lnTo>
                  <a:pt x="46430" y="34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