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 Noi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a N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10" y="22310"/>
                </a:moveTo>
                <a:lnTo>
                  <a:pt x="49720" y="22100"/>
                </a:lnTo>
                <a:lnTo>
                  <a:pt x="49630" y="22050"/>
                </a:lnTo>
                <a:lnTo>
                  <a:pt x="49520" y="22000"/>
                </a:lnTo>
                <a:lnTo>
                  <a:pt x="49430" y="21980"/>
                </a:lnTo>
                <a:lnTo>
                  <a:pt x="49350" y="21940"/>
                </a:lnTo>
                <a:lnTo>
                  <a:pt x="49290" y="21870"/>
                </a:lnTo>
                <a:lnTo>
                  <a:pt x="49190" y="21720"/>
                </a:lnTo>
                <a:lnTo>
                  <a:pt x="49130" y="21600"/>
                </a:lnTo>
                <a:lnTo>
                  <a:pt x="49050" y="21340"/>
                </a:lnTo>
                <a:lnTo>
                  <a:pt x="48990" y="21210"/>
                </a:lnTo>
                <a:lnTo>
                  <a:pt x="48890" y="21090"/>
                </a:lnTo>
                <a:lnTo>
                  <a:pt x="48410" y="20760"/>
                </a:lnTo>
                <a:lnTo>
                  <a:pt x="48320" y="20670"/>
                </a:lnTo>
                <a:lnTo>
                  <a:pt x="48270" y="20560"/>
                </a:lnTo>
                <a:lnTo>
                  <a:pt x="48260" y="20450"/>
                </a:lnTo>
                <a:lnTo>
                  <a:pt x="48280" y="20350"/>
                </a:lnTo>
                <a:lnTo>
                  <a:pt x="48410" y="20120"/>
                </a:lnTo>
                <a:lnTo>
                  <a:pt x="48420" y="20050"/>
                </a:lnTo>
                <a:lnTo>
                  <a:pt x="48420" y="19970"/>
                </a:lnTo>
                <a:lnTo>
                  <a:pt x="48390" y="19870"/>
                </a:lnTo>
                <a:lnTo>
                  <a:pt x="48330" y="19770"/>
                </a:lnTo>
                <a:lnTo>
                  <a:pt x="48250" y="19670"/>
                </a:lnTo>
                <a:lnTo>
                  <a:pt x="48150" y="19590"/>
                </a:lnTo>
                <a:lnTo>
                  <a:pt x="48020" y="19520"/>
                </a:lnTo>
                <a:lnTo>
                  <a:pt x="47860" y="19470"/>
                </a:lnTo>
                <a:lnTo>
                  <a:pt x="47500" y="19450"/>
                </a:lnTo>
                <a:lnTo>
                  <a:pt x="47100" y="19510"/>
                </a:lnTo>
                <a:lnTo>
                  <a:pt x="47000" y="19350"/>
                </a:lnTo>
                <a:lnTo>
                  <a:pt x="46960" y="19250"/>
                </a:lnTo>
                <a:lnTo>
                  <a:pt x="46970" y="19110"/>
                </a:lnTo>
                <a:lnTo>
                  <a:pt x="47060" y="18930"/>
                </a:lnTo>
                <a:lnTo>
                  <a:pt x="47080" y="18790"/>
                </a:lnTo>
                <a:lnTo>
                  <a:pt x="47050" y="18700"/>
                </a:lnTo>
                <a:lnTo>
                  <a:pt x="46990" y="18610"/>
                </a:lnTo>
                <a:lnTo>
                  <a:pt x="46940" y="18510"/>
                </a:lnTo>
                <a:lnTo>
                  <a:pt x="46960" y="18380"/>
                </a:lnTo>
                <a:lnTo>
                  <a:pt x="47070" y="18270"/>
                </a:lnTo>
                <a:lnTo>
                  <a:pt x="47210" y="18190"/>
                </a:lnTo>
                <a:lnTo>
                  <a:pt x="47300" y="18080"/>
                </a:lnTo>
                <a:lnTo>
                  <a:pt x="47290" y="17860"/>
                </a:lnTo>
                <a:lnTo>
                  <a:pt x="47300" y="17820"/>
                </a:lnTo>
                <a:lnTo>
                  <a:pt x="47340" y="17740"/>
                </a:lnTo>
                <a:lnTo>
                  <a:pt x="47370" y="17690"/>
                </a:lnTo>
                <a:lnTo>
                  <a:pt x="47480" y="17640"/>
                </a:lnTo>
                <a:lnTo>
                  <a:pt x="47610" y="17620"/>
                </a:lnTo>
                <a:lnTo>
                  <a:pt x="47720" y="17650"/>
                </a:lnTo>
                <a:lnTo>
                  <a:pt x="47790" y="17740"/>
                </a:lnTo>
                <a:lnTo>
                  <a:pt x="47810" y="17840"/>
                </a:lnTo>
                <a:lnTo>
                  <a:pt x="47840" y="17990"/>
                </a:lnTo>
                <a:lnTo>
                  <a:pt x="47870" y="18100"/>
                </a:lnTo>
                <a:lnTo>
                  <a:pt x="47970" y="18270"/>
                </a:lnTo>
                <a:lnTo>
                  <a:pt x="48020" y="18350"/>
                </a:lnTo>
                <a:lnTo>
                  <a:pt x="48090" y="18420"/>
                </a:lnTo>
                <a:lnTo>
                  <a:pt x="48190" y="18490"/>
                </a:lnTo>
                <a:lnTo>
                  <a:pt x="48250" y="18520"/>
                </a:lnTo>
                <a:lnTo>
                  <a:pt x="48310" y="18530"/>
                </a:lnTo>
                <a:lnTo>
                  <a:pt x="49150" y="18580"/>
                </a:lnTo>
                <a:lnTo>
                  <a:pt x="49230" y="18590"/>
                </a:lnTo>
                <a:lnTo>
                  <a:pt x="49460" y="18720"/>
                </a:lnTo>
                <a:lnTo>
                  <a:pt x="49630" y="18870"/>
                </a:lnTo>
                <a:lnTo>
                  <a:pt x="49690" y="18900"/>
                </a:lnTo>
                <a:lnTo>
                  <a:pt x="49770" y="18930"/>
                </a:lnTo>
                <a:lnTo>
                  <a:pt x="49770" y="18820"/>
                </a:lnTo>
                <a:lnTo>
                  <a:pt x="49860" y="18600"/>
                </a:lnTo>
                <a:lnTo>
                  <a:pt x="49870" y="18460"/>
                </a:lnTo>
                <a:lnTo>
                  <a:pt x="49790" y="17930"/>
                </a:lnTo>
                <a:lnTo>
                  <a:pt x="49840" y="17520"/>
                </a:lnTo>
                <a:lnTo>
                  <a:pt x="49830" y="17300"/>
                </a:lnTo>
                <a:lnTo>
                  <a:pt x="49900" y="17250"/>
                </a:lnTo>
                <a:lnTo>
                  <a:pt x="49940" y="17240"/>
                </a:lnTo>
                <a:lnTo>
                  <a:pt x="50020" y="17230"/>
                </a:lnTo>
                <a:lnTo>
                  <a:pt x="50280" y="17290"/>
                </a:lnTo>
                <a:lnTo>
                  <a:pt x="50550" y="17480"/>
                </a:lnTo>
                <a:lnTo>
                  <a:pt x="50700" y="17520"/>
                </a:lnTo>
                <a:lnTo>
                  <a:pt x="50820" y="17770"/>
                </a:lnTo>
                <a:lnTo>
                  <a:pt x="50850" y="17910"/>
                </a:lnTo>
                <a:lnTo>
                  <a:pt x="50850" y="18030"/>
                </a:lnTo>
                <a:lnTo>
                  <a:pt x="50730" y="18190"/>
                </a:lnTo>
                <a:lnTo>
                  <a:pt x="50700" y="18270"/>
                </a:lnTo>
                <a:lnTo>
                  <a:pt x="50690" y="18380"/>
                </a:lnTo>
                <a:lnTo>
                  <a:pt x="50690" y="18500"/>
                </a:lnTo>
                <a:lnTo>
                  <a:pt x="50710" y="18640"/>
                </a:lnTo>
                <a:lnTo>
                  <a:pt x="50750" y="18780"/>
                </a:lnTo>
                <a:lnTo>
                  <a:pt x="50810" y="18900"/>
                </a:lnTo>
                <a:lnTo>
                  <a:pt x="50880" y="18980"/>
                </a:lnTo>
                <a:lnTo>
                  <a:pt x="51080" y="19120"/>
                </a:lnTo>
                <a:lnTo>
                  <a:pt x="51160" y="19190"/>
                </a:lnTo>
                <a:lnTo>
                  <a:pt x="51230" y="19300"/>
                </a:lnTo>
                <a:lnTo>
                  <a:pt x="51250" y="19390"/>
                </a:lnTo>
                <a:lnTo>
                  <a:pt x="51250" y="19480"/>
                </a:lnTo>
                <a:lnTo>
                  <a:pt x="51200" y="19640"/>
                </a:lnTo>
                <a:lnTo>
                  <a:pt x="50780" y="19720"/>
                </a:lnTo>
                <a:lnTo>
                  <a:pt x="50720" y="19750"/>
                </a:lnTo>
                <a:lnTo>
                  <a:pt x="50650" y="19800"/>
                </a:lnTo>
                <a:lnTo>
                  <a:pt x="50600" y="19920"/>
                </a:lnTo>
                <a:lnTo>
                  <a:pt x="50590" y="19970"/>
                </a:lnTo>
                <a:lnTo>
                  <a:pt x="50570" y="20020"/>
                </a:lnTo>
                <a:lnTo>
                  <a:pt x="50550" y="20130"/>
                </a:lnTo>
                <a:lnTo>
                  <a:pt x="50560" y="20170"/>
                </a:lnTo>
                <a:lnTo>
                  <a:pt x="50590" y="20210"/>
                </a:lnTo>
                <a:lnTo>
                  <a:pt x="50640" y="20230"/>
                </a:lnTo>
                <a:lnTo>
                  <a:pt x="50730" y="20300"/>
                </a:lnTo>
                <a:lnTo>
                  <a:pt x="50720" y="20390"/>
                </a:lnTo>
                <a:lnTo>
                  <a:pt x="50680" y="20500"/>
                </a:lnTo>
                <a:lnTo>
                  <a:pt x="50650" y="20600"/>
                </a:lnTo>
                <a:lnTo>
                  <a:pt x="50650" y="20660"/>
                </a:lnTo>
                <a:lnTo>
                  <a:pt x="50650" y="20730"/>
                </a:lnTo>
                <a:lnTo>
                  <a:pt x="50670" y="20790"/>
                </a:lnTo>
                <a:lnTo>
                  <a:pt x="50700" y="20840"/>
                </a:lnTo>
                <a:lnTo>
                  <a:pt x="50750" y="20870"/>
                </a:lnTo>
                <a:lnTo>
                  <a:pt x="50860" y="20900"/>
                </a:lnTo>
                <a:lnTo>
                  <a:pt x="50910" y="20930"/>
                </a:lnTo>
                <a:lnTo>
                  <a:pt x="50960" y="21030"/>
                </a:lnTo>
                <a:lnTo>
                  <a:pt x="50980" y="21280"/>
                </a:lnTo>
                <a:lnTo>
                  <a:pt x="51060" y="21370"/>
                </a:lnTo>
                <a:lnTo>
                  <a:pt x="51120" y="21390"/>
                </a:lnTo>
                <a:lnTo>
                  <a:pt x="51210" y="21390"/>
                </a:lnTo>
                <a:lnTo>
                  <a:pt x="51090" y="21560"/>
                </a:lnTo>
                <a:lnTo>
                  <a:pt x="51030" y="21600"/>
                </a:lnTo>
                <a:lnTo>
                  <a:pt x="50900" y="21640"/>
                </a:lnTo>
                <a:lnTo>
                  <a:pt x="50710" y="21610"/>
                </a:lnTo>
                <a:lnTo>
                  <a:pt x="50380" y="21750"/>
                </a:lnTo>
                <a:lnTo>
                  <a:pt x="50290" y="21750"/>
                </a:lnTo>
                <a:lnTo>
                  <a:pt x="50220" y="21730"/>
                </a:lnTo>
                <a:lnTo>
                  <a:pt x="50180" y="21710"/>
                </a:lnTo>
                <a:lnTo>
                  <a:pt x="50140" y="21730"/>
                </a:lnTo>
                <a:lnTo>
                  <a:pt x="50090" y="21810"/>
                </a:lnTo>
                <a:lnTo>
                  <a:pt x="50050" y="21970"/>
                </a:lnTo>
                <a:lnTo>
                  <a:pt x="49910" y="2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