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Gia Lai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Gia L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740" y="63260"/>
                </a:moveTo>
                <a:lnTo>
                  <a:pt x="59810" y="63230"/>
                </a:lnTo>
                <a:lnTo>
                  <a:pt x="60190" y="62970"/>
                </a:lnTo>
                <a:lnTo>
                  <a:pt x="60420" y="62760"/>
                </a:lnTo>
                <a:lnTo>
                  <a:pt x="60640" y="62520"/>
                </a:lnTo>
                <a:lnTo>
                  <a:pt x="60760" y="62310"/>
                </a:lnTo>
                <a:lnTo>
                  <a:pt x="60840" y="62140"/>
                </a:lnTo>
                <a:lnTo>
                  <a:pt x="60930" y="61990"/>
                </a:lnTo>
                <a:lnTo>
                  <a:pt x="61060" y="61860"/>
                </a:lnTo>
                <a:lnTo>
                  <a:pt x="61290" y="61700"/>
                </a:lnTo>
                <a:lnTo>
                  <a:pt x="61690" y="61510"/>
                </a:lnTo>
                <a:lnTo>
                  <a:pt x="63840" y="60820"/>
                </a:lnTo>
                <a:lnTo>
                  <a:pt x="64480" y="60520"/>
                </a:lnTo>
                <a:lnTo>
                  <a:pt x="64920" y="60210"/>
                </a:lnTo>
                <a:lnTo>
                  <a:pt x="65190" y="59950"/>
                </a:lnTo>
                <a:lnTo>
                  <a:pt x="65360" y="59690"/>
                </a:lnTo>
                <a:lnTo>
                  <a:pt x="65430" y="59510"/>
                </a:lnTo>
                <a:lnTo>
                  <a:pt x="65450" y="59390"/>
                </a:lnTo>
                <a:lnTo>
                  <a:pt x="65440" y="59310"/>
                </a:lnTo>
                <a:lnTo>
                  <a:pt x="65420" y="59260"/>
                </a:lnTo>
                <a:lnTo>
                  <a:pt x="65360" y="59160"/>
                </a:lnTo>
                <a:lnTo>
                  <a:pt x="65340" y="59110"/>
                </a:lnTo>
                <a:lnTo>
                  <a:pt x="65350" y="59060"/>
                </a:lnTo>
                <a:lnTo>
                  <a:pt x="65390" y="59030"/>
                </a:lnTo>
                <a:lnTo>
                  <a:pt x="65450" y="59020"/>
                </a:lnTo>
                <a:lnTo>
                  <a:pt x="65530" y="59020"/>
                </a:lnTo>
                <a:lnTo>
                  <a:pt x="65610" y="59040"/>
                </a:lnTo>
                <a:lnTo>
                  <a:pt x="65740" y="59100"/>
                </a:lnTo>
                <a:lnTo>
                  <a:pt x="65790" y="59120"/>
                </a:lnTo>
                <a:lnTo>
                  <a:pt x="65850" y="59120"/>
                </a:lnTo>
                <a:lnTo>
                  <a:pt x="66580" y="58930"/>
                </a:lnTo>
                <a:lnTo>
                  <a:pt x="66870" y="59200"/>
                </a:lnTo>
                <a:lnTo>
                  <a:pt x="66960" y="59620"/>
                </a:lnTo>
                <a:lnTo>
                  <a:pt x="66990" y="60050"/>
                </a:lnTo>
                <a:lnTo>
                  <a:pt x="66920" y="60550"/>
                </a:lnTo>
                <a:lnTo>
                  <a:pt x="66680" y="61500"/>
                </a:lnTo>
                <a:lnTo>
                  <a:pt x="66680" y="61900"/>
                </a:lnTo>
                <a:lnTo>
                  <a:pt x="66730" y="62160"/>
                </a:lnTo>
                <a:lnTo>
                  <a:pt x="66820" y="62350"/>
                </a:lnTo>
                <a:lnTo>
                  <a:pt x="66920" y="62490"/>
                </a:lnTo>
                <a:lnTo>
                  <a:pt x="67090" y="62690"/>
                </a:lnTo>
                <a:lnTo>
                  <a:pt x="67150" y="62770"/>
                </a:lnTo>
                <a:lnTo>
                  <a:pt x="67170" y="62850"/>
                </a:lnTo>
                <a:lnTo>
                  <a:pt x="67170" y="62960"/>
                </a:lnTo>
                <a:lnTo>
                  <a:pt x="67140" y="63090"/>
                </a:lnTo>
                <a:lnTo>
                  <a:pt x="67130" y="63250"/>
                </a:lnTo>
                <a:lnTo>
                  <a:pt x="67160" y="63390"/>
                </a:lnTo>
                <a:lnTo>
                  <a:pt x="67230" y="63540"/>
                </a:lnTo>
                <a:lnTo>
                  <a:pt x="67500" y="63910"/>
                </a:lnTo>
                <a:lnTo>
                  <a:pt x="67640" y="64190"/>
                </a:lnTo>
                <a:lnTo>
                  <a:pt x="67700" y="64360"/>
                </a:lnTo>
                <a:lnTo>
                  <a:pt x="67780" y="64850"/>
                </a:lnTo>
                <a:lnTo>
                  <a:pt x="67800" y="65500"/>
                </a:lnTo>
                <a:lnTo>
                  <a:pt x="67780" y="66270"/>
                </a:lnTo>
                <a:lnTo>
                  <a:pt x="67800" y="66410"/>
                </a:lnTo>
                <a:lnTo>
                  <a:pt x="67840" y="66520"/>
                </a:lnTo>
                <a:lnTo>
                  <a:pt x="67940" y="66730"/>
                </a:lnTo>
                <a:lnTo>
                  <a:pt x="67970" y="66840"/>
                </a:lnTo>
                <a:lnTo>
                  <a:pt x="67970" y="66950"/>
                </a:lnTo>
                <a:lnTo>
                  <a:pt x="67960" y="67070"/>
                </a:lnTo>
                <a:lnTo>
                  <a:pt x="67970" y="67180"/>
                </a:lnTo>
                <a:lnTo>
                  <a:pt x="67990" y="67270"/>
                </a:lnTo>
                <a:lnTo>
                  <a:pt x="68080" y="67430"/>
                </a:lnTo>
                <a:lnTo>
                  <a:pt x="68100" y="67510"/>
                </a:lnTo>
                <a:lnTo>
                  <a:pt x="68090" y="67600"/>
                </a:lnTo>
                <a:lnTo>
                  <a:pt x="68030" y="67700"/>
                </a:lnTo>
                <a:lnTo>
                  <a:pt x="67920" y="67820"/>
                </a:lnTo>
                <a:lnTo>
                  <a:pt x="67720" y="67970"/>
                </a:lnTo>
                <a:lnTo>
                  <a:pt x="67230" y="68240"/>
                </a:lnTo>
                <a:lnTo>
                  <a:pt x="67110" y="68330"/>
                </a:lnTo>
                <a:lnTo>
                  <a:pt x="66990" y="68450"/>
                </a:lnTo>
                <a:lnTo>
                  <a:pt x="66860" y="68640"/>
                </a:lnTo>
                <a:lnTo>
                  <a:pt x="66830" y="68900"/>
                </a:lnTo>
                <a:lnTo>
                  <a:pt x="65970" y="68680"/>
                </a:lnTo>
                <a:lnTo>
                  <a:pt x="65720" y="68430"/>
                </a:lnTo>
                <a:lnTo>
                  <a:pt x="65500" y="67660"/>
                </a:lnTo>
                <a:lnTo>
                  <a:pt x="65430" y="67500"/>
                </a:lnTo>
                <a:lnTo>
                  <a:pt x="65350" y="67360"/>
                </a:lnTo>
                <a:lnTo>
                  <a:pt x="65220" y="67190"/>
                </a:lnTo>
                <a:lnTo>
                  <a:pt x="65090" y="67090"/>
                </a:lnTo>
                <a:lnTo>
                  <a:pt x="63580" y="66550"/>
                </a:lnTo>
                <a:lnTo>
                  <a:pt x="63350" y="66530"/>
                </a:lnTo>
                <a:lnTo>
                  <a:pt x="63230" y="66530"/>
                </a:lnTo>
                <a:lnTo>
                  <a:pt x="63120" y="66560"/>
                </a:lnTo>
                <a:lnTo>
                  <a:pt x="62720" y="66740"/>
                </a:lnTo>
                <a:lnTo>
                  <a:pt x="62620" y="66770"/>
                </a:lnTo>
                <a:lnTo>
                  <a:pt x="62520" y="66790"/>
                </a:lnTo>
                <a:lnTo>
                  <a:pt x="61780" y="66760"/>
                </a:lnTo>
                <a:lnTo>
                  <a:pt x="61060" y="66860"/>
                </a:lnTo>
                <a:lnTo>
                  <a:pt x="61010" y="66880"/>
                </a:lnTo>
                <a:lnTo>
                  <a:pt x="60950" y="66920"/>
                </a:lnTo>
                <a:lnTo>
                  <a:pt x="60710" y="67100"/>
                </a:lnTo>
                <a:lnTo>
                  <a:pt x="60550" y="67200"/>
                </a:lnTo>
                <a:lnTo>
                  <a:pt x="60540" y="67200"/>
                </a:lnTo>
                <a:lnTo>
                  <a:pt x="60360" y="67290"/>
                </a:lnTo>
                <a:lnTo>
                  <a:pt x="60440" y="67100"/>
                </a:lnTo>
                <a:lnTo>
                  <a:pt x="60630" y="66640"/>
                </a:lnTo>
                <a:lnTo>
                  <a:pt x="60650" y="66460"/>
                </a:lnTo>
                <a:lnTo>
                  <a:pt x="60610" y="65860"/>
                </a:lnTo>
                <a:lnTo>
                  <a:pt x="60570" y="65640"/>
                </a:lnTo>
                <a:lnTo>
                  <a:pt x="60080" y="64690"/>
                </a:lnTo>
                <a:lnTo>
                  <a:pt x="59980" y="64540"/>
                </a:lnTo>
                <a:lnTo>
                  <a:pt x="59840" y="64390"/>
                </a:lnTo>
                <a:lnTo>
                  <a:pt x="59830" y="64360"/>
                </a:lnTo>
                <a:lnTo>
                  <a:pt x="59780" y="64270"/>
                </a:lnTo>
                <a:lnTo>
                  <a:pt x="59670" y="64140"/>
                </a:lnTo>
                <a:lnTo>
                  <a:pt x="59640" y="64040"/>
                </a:lnTo>
                <a:lnTo>
                  <a:pt x="59640" y="63980"/>
                </a:lnTo>
                <a:lnTo>
                  <a:pt x="59680" y="63850"/>
                </a:lnTo>
                <a:lnTo>
                  <a:pt x="59680" y="63800"/>
                </a:lnTo>
                <a:lnTo>
                  <a:pt x="59620" y="63610"/>
                </a:lnTo>
                <a:lnTo>
                  <a:pt x="59650" y="63510"/>
                </a:lnTo>
                <a:lnTo>
                  <a:pt x="59680" y="63440"/>
                </a:lnTo>
                <a:lnTo>
                  <a:pt x="59690" y="63370"/>
                </a:lnTo>
                <a:lnTo>
                  <a:pt x="59680" y="63300"/>
                </a:lnTo>
                <a:lnTo>
                  <a:pt x="59740" y="63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