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Cà Mau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Cà Ma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310" y="89680"/>
                </a:moveTo>
                <a:lnTo>
                  <a:pt x="44540" y="89840"/>
                </a:lnTo>
                <a:lnTo>
                  <a:pt x="44560" y="89850"/>
                </a:lnTo>
                <a:lnTo>
                  <a:pt x="44610" y="89850"/>
                </a:lnTo>
                <a:lnTo>
                  <a:pt x="44770" y="89760"/>
                </a:lnTo>
                <a:lnTo>
                  <a:pt x="44910" y="89780"/>
                </a:lnTo>
                <a:lnTo>
                  <a:pt x="44980" y="89780"/>
                </a:lnTo>
                <a:lnTo>
                  <a:pt x="45020" y="89760"/>
                </a:lnTo>
                <a:lnTo>
                  <a:pt x="45050" y="89730"/>
                </a:lnTo>
                <a:lnTo>
                  <a:pt x="45100" y="89710"/>
                </a:lnTo>
                <a:lnTo>
                  <a:pt x="45170" y="89710"/>
                </a:lnTo>
                <a:lnTo>
                  <a:pt x="45260" y="89730"/>
                </a:lnTo>
                <a:lnTo>
                  <a:pt x="45420" y="89720"/>
                </a:lnTo>
                <a:lnTo>
                  <a:pt x="45520" y="89750"/>
                </a:lnTo>
                <a:lnTo>
                  <a:pt x="45800" y="89930"/>
                </a:lnTo>
                <a:lnTo>
                  <a:pt x="46700" y="90380"/>
                </a:lnTo>
                <a:lnTo>
                  <a:pt x="46930" y="90450"/>
                </a:lnTo>
                <a:lnTo>
                  <a:pt x="47080" y="90650"/>
                </a:lnTo>
                <a:lnTo>
                  <a:pt x="47080" y="90680"/>
                </a:lnTo>
                <a:lnTo>
                  <a:pt x="47060" y="90730"/>
                </a:lnTo>
                <a:lnTo>
                  <a:pt x="47020" y="90780"/>
                </a:lnTo>
                <a:lnTo>
                  <a:pt x="46970" y="90850"/>
                </a:lnTo>
                <a:lnTo>
                  <a:pt x="46970" y="90900"/>
                </a:lnTo>
                <a:lnTo>
                  <a:pt x="47020" y="90950"/>
                </a:lnTo>
                <a:lnTo>
                  <a:pt x="47080" y="91000"/>
                </a:lnTo>
                <a:lnTo>
                  <a:pt x="47140" y="91050"/>
                </a:lnTo>
                <a:lnTo>
                  <a:pt x="47150" y="91100"/>
                </a:lnTo>
                <a:lnTo>
                  <a:pt x="47130" y="91140"/>
                </a:lnTo>
                <a:lnTo>
                  <a:pt x="47070" y="91210"/>
                </a:lnTo>
                <a:lnTo>
                  <a:pt x="47010" y="91310"/>
                </a:lnTo>
                <a:lnTo>
                  <a:pt x="46940" y="91460"/>
                </a:lnTo>
                <a:lnTo>
                  <a:pt x="46940" y="91580"/>
                </a:lnTo>
                <a:lnTo>
                  <a:pt x="46950" y="91640"/>
                </a:lnTo>
                <a:lnTo>
                  <a:pt x="46980" y="91670"/>
                </a:lnTo>
                <a:lnTo>
                  <a:pt x="47010" y="91690"/>
                </a:lnTo>
                <a:lnTo>
                  <a:pt x="47040" y="91680"/>
                </a:lnTo>
                <a:lnTo>
                  <a:pt x="47080" y="91690"/>
                </a:lnTo>
                <a:lnTo>
                  <a:pt x="47110" y="91700"/>
                </a:lnTo>
                <a:lnTo>
                  <a:pt x="47150" y="91730"/>
                </a:lnTo>
                <a:lnTo>
                  <a:pt x="47160" y="91770"/>
                </a:lnTo>
                <a:lnTo>
                  <a:pt x="47150" y="91830"/>
                </a:lnTo>
                <a:lnTo>
                  <a:pt x="47150" y="91950"/>
                </a:lnTo>
                <a:lnTo>
                  <a:pt x="47230" y="92260"/>
                </a:lnTo>
                <a:lnTo>
                  <a:pt x="47290" y="92360"/>
                </a:lnTo>
                <a:lnTo>
                  <a:pt x="47350" y="92430"/>
                </a:lnTo>
                <a:lnTo>
                  <a:pt x="47430" y="92460"/>
                </a:lnTo>
                <a:lnTo>
                  <a:pt x="47630" y="92520"/>
                </a:lnTo>
                <a:lnTo>
                  <a:pt x="47720" y="92610"/>
                </a:lnTo>
                <a:lnTo>
                  <a:pt x="47760" y="92670"/>
                </a:lnTo>
                <a:lnTo>
                  <a:pt x="47790" y="92820"/>
                </a:lnTo>
                <a:lnTo>
                  <a:pt x="47720" y="92840"/>
                </a:lnTo>
                <a:lnTo>
                  <a:pt x="47690" y="92860"/>
                </a:lnTo>
                <a:lnTo>
                  <a:pt x="47680" y="92890"/>
                </a:lnTo>
                <a:lnTo>
                  <a:pt x="47690" y="92960"/>
                </a:lnTo>
                <a:lnTo>
                  <a:pt x="47690" y="92990"/>
                </a:lnTo>
                <a:lnTo>
                  <a:pt x="47250" y="93820"/>
                </a:lnTo>
                <a:lnTo>
                  <a:pt x="47140" y="93990"/>
                </a:lnTo>
                <a:lnTo>
                  <a:pt x="47010" y="94130"/>
                </a:lnTo>
                <a:lnTo>
                  <a:pt x="46810" y="94290"/>
                </a:lnTo>
                <a:lnTo>
                  <a:pt x="46560" y="94330"/>
                </a:lnTo>
                <a:lnTo>
                  <a:pt x="46370" y="94410"/>
                </a:lnTo>
                <a:lnTo>
                  <a:pt x="46190" y="94620"/>
                </a:lnTo>
                <a:lnTo>
                  <a:pt x="46030" y="94890"/>
                </a:lnTo>
                <a:lnTo>
                  <a:pt x="45880" y="95050"/>
                </a:lnTo>
                <a:lnTo>
                  <a:pt x="45490" y="95150"/>
                </a:lnTo>
                <a:lnTo>
                  <a:pt x="44440" y="95450"/>
                </a:lnTo>
                <a:lnTo>
                  <a:pt x="44300" y="95430"/>
                </a:lnTo>
                <a:lnTo>
                  <a:pt x="44270" y="95410"/>
                </a:lnTo>
                <a:lnTo>
                  <a:pt x="44240" y="95390"/>
                </a:lnTo>
                <a:lnTo>
                  <a:pt x="44190" y="95360"/>
                </a:lnTo>
                <a:lnTo>
                  <a:pt x="43830" y="95300"/>
                </a:lnTo>
                <a:lnTo>
                  <a:pt x="43690" y="95250"/>
                </a:lnTo>
                <a:lnTo>
                  <a:pt x="43650" y="95230"/>
                </a:lnTo>
                <a:lnTo>
                  <a:pt x="43640" y="95170"/>
                </a:lnTo>
                <a:lnTo>
                  <a:pt x="43680" y="95150"/>
                </a:lnTo>
                <a:lnTo>
                  <a:pt x="43750" y="95180"/>
                </a:lnTo>
                <a:lnTo>
                  <a:pt x="43870" y="95160"/>
                </a:lnTo>
                <a:lnTo>
                  <a:pt x="44160" y="94970"/>
                </a:lnTo>
                <a:lnTo>
                  <a:pt x="44220" y="94930"/>
                </a:lnTo>
                <a:lnTo>
                  <a:pt x="44270" y="94910"/>
                </a:lnTo>
                <a:lnTo>
                  <a:pt x="44310" y="94890"/>
                </a:lnTo>
                <a:lnTo>
                  <a:pt x="44340" y="94830"/>
                </a:lnTo>
                <a:lnTo>
                  <a:pt x="44310" y="94770"/>
                </a:lnTo>
                <a:lnTo>
                  <a:pt x="44250" y="94740"/>
                </a:lnTo>
                <a:lnTo>
                  <a:pt x="44220" y="94710"/>
                </a:lnTo>
                <a:lnTo>
                  <a:pt x="44300" y="94660"/>
                </a:lnTo>
                <a:lnTo>
                  <a:pt x="44370" y="94670"/>
                </a:lnTo>
                <a:lnTo>
                  <a:pt x="44760" y="94740"/>
                </a:lnTo>
                <a:lnTo>
                  <a:pt x="44850" y="94720"/>
                </a:lnTo>
                <a:lnTo>
                  <a:pt x="44940" y="94680"/>
                </a:lnTo>
                <a:lnTo>
                  <a:pt x="45030" y="94610"/>
                </a:lnTo>
                <a:lnTo>
                  <a:pt x="45070" y="94540"/>
                </a:lnTo>
                <a:lnTo>
                  <a:pt x="44930" y="94610"/>
                </a:lnTo>
                <a:lnTo>
                  <a:pt x="44740" y="94660"/>
                </a:lnTo>
                <a:lnTo>
                  <a:pt x="44550" y="94660"/>
                </a:lnTo>
                <a:lnTo>
                  <a:pt x="44420" y="94580"/>
                </a:lnTo>
                <a:lnTo>
                  <a:pt x="44390" y="94510"/>
                </a:lnTo>
                <a:lnTo>
                  <a:pt x="44420" y="94480"/>
                </a:lnTo>
                <a:lnTo>
                  <a:pt x="44480" y="94470"/>
                </a:lnTo>
                <a:lnTo>
                  <a:pt x="44580" y="94450"/>
                </a:lnTo>
                <a:lnTo>
                  <a:pt x="44720" y="94450"/>
                </a:lnTo>
                <a:lnTo>
                  <a:pt x="44770" y="94440"/>
                </a:lnTo>
                <a:lnTo>
                  <a:pt x="44870" y="94370"/>
                </a:lnTo>
                <a:lnTo>
                  <a:pt x="44870" y="94340"/>
                </a:lnTo>
                <a:lnTo>
                  <a:pt x="44810" y="94230"/>
                </a:lnTo>
                <a:lnTo>
                  <a:pt x="44790" y="94120"/>
                </a:lnTo>
                <a:lnTo>
                  <a:pt x="44820" y="94000"/>
                </a:lnTo>
                <a:lnTo>
                  <a:pt x="44450" y="94170"/>
                </a:lnTo>
                <a:lnTo>
                  <a:pt x="44200" y="94230"/>
                </a:lnTo>
                <a:lnTo>
                  <a:pt x="44060" y="94150"/>
                </a:lnTo>
                <a:lnTo>
                  <a:pt x="43960" y="93950"/>
                </a:lnTo>
                <a:lnTo>
                  <a:pt x="44020" y="93720"/>
                </a:lnTo>
                <a:lnTo>
                  <a:pt x="44080" y="93520"/>
                </a:lnTo>
                <a:lnTo>
                  <a:pt x="44180" y="93240"/>
                </a:lnTo>
                <a:lnTo>
                  <a:pt x="44160" y="93010"/>
                </a:lnTo>
                <a:lnTo>
                  <a:pt x="44150" y="92600"/>
                </a:lnTo>
                <a:lnTo>
                  <a:pt x="44170" y="92080"/>
                </a:lnTo>
                <a:lnTo>
                  <a:pt x="44220" y="91720"/>
                </a:lnTo>
                <a:lnTo>
                  <a:pt x="44260" y="90840"/>
                </a:lnTo>
                <a:lnTo>
                  <a:pt x="44260" y="90480"/>
                </a:lnTo>
                <a:lnTo>
                  <a:pt x="44300" y="89800"/>
                </a:lnTo>
                <a:lnTo>
                  <a:pt x="44310" y="89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