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Cao Bằng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Cao Bằ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30" y="9490"/>
                </a:moveTo>
                <a:lnTo>
                  <a:pt x="48340" y="9040"/>
                </a:lnTo>
                <a:lnTo>
                  <a:pt x="48160" y="8610"/>
                </a:lnTo>
                <a:lnTo>
                  <a:pt x="48080" y="8480"/>
                </a:lnTo>
                <a:lnTo>
                  <a:pt x="47940" y="8330"/>
                </a:lnTo>
                <a:lnTo>
                  <a:pt x="47070" y="7820"/>
                </a:lnTo>
                <a:lnTo>
                  <a:pt x="47030" y="7750"/>
                </a:lnTo>
                <a:lnTo>
                  <a:pt x="47060" y="7680"/>
                </a:lnTo>
                <a:lnTo>
                  <a:pt x="47400" y="7440"/>
                </a:lnTo>
                <a:lnTo>
                  <a:pt x="47510" y="7320"/>
                </a:lnTo>
                <a:lnTo>
                  <a:pt x="47600" y="7210"/>
                </a:lnTo>
                <a:lnTo>
                  <a:pt x="47720" y="7010"/>
                </a:lnTo>
                <a:lnTo>
                  <a:pt x="47770" y="6940"/>
                </a:lnTo>
                <a:lnTo>
                  <a:pt x="47830" y="6890"/>
                </a:lnTo>
                <a:lnTo>
                  <a:pt x="47890" y="6860"/>
                </a:lnTo>
                <a:lnTo>
                  <a:pt x="47960" y="6860"/>
                </a:lnTo>
                <a:lnTo>
                  <a:pt x="48030" y="6870"/>
                </a:lnTo>
                <a:lnTo>
                  <a:pt x="48100" y="6880"/>
                </a:lnTo>
                <a:lnTo>
                  <a:pt x="48160" y="6840"/>
                </a:lnTo>
                <a:lnTo>
                  <a:pt x="48210" y="6730"/>
                </a:lnTo>
                <a:lnTo>
                  <a:pt x="48290" y="6340"/>
                </a:lnTo>
                <a:lnTo>
                  <a:pt x="48310" y="6310"/>
                </a:lnTo>
                <a:lnTo>
                  <a:pt x="48330" y="6290"/>
                </a:lnTo>
                <a:lnTo>
                  <a:pt x="48350" y="6270"/>
                </a:lnTo>
                <a:lnTo>
                  <a:pt x="48430" y="6260"/>
                </a:lnTo>
                <a:lnTo>
                  <a:pt x="48430" y="6290"/>
                </a:lnTo>
                <a:lnTo>
                  <a:pt x="48460" y="6410"/>
                </a:lnTo>
                <a:lnTo>
                  <a:pt x="48530" y="6510"/>
                </a:lnTo>
                <a:lnTo>
                  <a:pt x="48620" y="6540"/>
                </a:lnTo>
                <a:lnTo>
                  <a:pt x="49030" y="6560"/>
                </a:lnTo>
                <a:lnTo>
                  <a:pt x="49200" y="6610"/>
                </a:lnTo>
                <a:lnTo>
                  <a:pt x="49350" y="6610"/>
                </a:lnTo>
                <a:lnTo>
                  <a:pt x="49410" y="6650"/>
                </a:lnTo>
                <a:lnTo>
                  <a:pt x="49520" y="6760"/>
                </a:lnTo>
                <a:lnTo>
                  <a:pt x="49590" y="6800"/>
                </a:lnTo>
                <a:lnTo>
                  <a:pt x="49660" y="6820"/>
                </a:lnTo>
                <a:lnTo>
                  <a:pt x="49730" y="6850"/>
                </a:lnTo>
                <a:lnTo>
                  <a:pt x="49790" y="6920"/>
                </a:lnTo>
                <a:lnTo>
                  <a:pt x="49870" y="7040"/>
                </a:lnTo>
                <a:lnTo>
                  <a:pt x="50200" y="7420"/>
                </a:lnTo>
                <a:lnTo>
                  <a:pt x="50310" y="7500"/>
                </a:lnTo>
                <a:lnTo>
                  <a:pt x="50360" y="7480"/>
                </a:lnTo>
                <a:lnTo>
                  <a:pt x="50380" y="7430"/>
                </a:lnTo>
                <a:lnTo>
                  <a:pt x="50410" y="7380"/>
                </a:lnTo>
                <a:lnTo>
                  <a:pt x="50440" y="7350"/>
                </a:lnTo>
                <a:lnTo>
                  <a:pt x="50460" y="7350"/>
                </a:lnTo>
                <a:lnTo>
                  <a:pt x="50490" y="7400"/>
                </a:lnTo>
                <a:lnTo>
                  <a:pt x="50480" y="7370"/>
                </a:lnTo>
                <a:lnTo>
                  <a:pt x="50500" y="7340"/>
                </a:lnTo>
                <a:lnTo>
                  <a:pt x="50600" y="7370"/>
                </a:lnTo>
                <a:lnTo>
                  <a:pt x="50660" y="7370"/>
                </a:lnTo>
                <a:lnTo>
                  <a:pt x="50850" y="7350"/>
                </a:lnTo>
                <a:lnTo>
                  <a:pt x="50940" y="7320"/>
                </a:lnTo>
                <a:lnTo>
                  <a:pt x="51020" y="7270"/>
                </a:lnTo>
                <a:lnTo>
                  <a:pt x="51040" y="7220"/>
                </a:lnTo>
                <a:lnTo>
                  <a:pt x="51070" y="7230"/>
                </a:lnTo>
                <a:lnTo>
                  <a:pt x="51100" y="7260"/>
                </a:lnTo>
                <a:lnTo>
                  <a:pt x="51130" y="7260"/>
                </a:lnTo>
                <a:lnTo>
                  <a:pt x="51150" y="7250"/>
                </a:lnTo>
                <a:lnTo>
                  <a:pt x="51170" y="7210"/>
                </a:lnTo>
                <a:lnTo>
                  <a:pt x="51170" y="7170"/>
                </a:lnTo>
                <a:lnTo>
                  <a:pt x="51210" y="7140"/>
                </a:lnTo>
                <a:lnTo>
                  <a:pt x="51200" y="7100"/>
                </a:lnTo>
                <a:lnTo>
                  <a:pt x="51160" y="7050"/>
                </a:lnTo>
                <a:lnTo>
                  <a:pt x="51170" y="7050"/>
                </a:lnTo>
                <a:lnTo>
                  <a:pt x="51630" y="7010"/>
                </a:lnTo>
                <a:lnTo>
                  <a:pt x="51950" y="7050"/>
                </a:lnTo>
                <a:lnTo>
                  <a:pt x="52170" y="7110"/>
                </a:lnTo>
                <a:lnTo>
                  <a:pt x="52360" y="7230"/>
                </a:lnTo>
                <a:lnTo>
                  <a:pt x="52480" y="7450"/>
                </a:lnTo>
                <a:lnTo>
                  <a:pt x="52510" y="7690"/>
                </a:lnTo>
                <a:lnTo>
                  <a:pt x="52550" y="7760"/>
                </a:lnTo>
                <a:lnTo>
                  <a:pt x="52670" y="7820"/>
                </a:lnTo>
                <a:lnTo>
                  <a:pt x="52800" y="7840"/>
                </a:lnTo>
                <a:lnTo>
                  <a:pt x="52910" y="7840"/>
                </a:lnTo>
                <a:lnTo>
                  <a:pt x="53030" y="7820"/>
                </a:lnTo>
                <a:lnTo>
                  <a:pt x="53190" y="7780"/>
                </a:lnTo>
                <a:lnTo>
                  <a:pt x="53200" y="7790"/>
                </a:lnTo>
                <a:lnTo>
                  <a:pt x="53220" y="7790"/>
                </a:lnTo>
                <a:lnTo>
                  <a:pt x="53260" y="7780"/>
                </a:lnTo>
                <a:lnTo>
                  <a:pt x="53290" y="7750"/>
                </a:lnTo>
                <a:lnTo>
                  <a:pt x="53560" y="7680"/>
                </a:lnTo>
                <a:lnTo>
                  <a:pt x="53560" y="7690"/>
                </a:lnTo>
                <a:lnTo>
                  <a:pt x="53570" y="7680"/>
                </a:lnTo>
                <a:lnTo>
                  <a:pt x="53870" y="7600"/>
                </a:lnTo>
                <a:lnTo>
                  <a:pt x="53960" y="7550"/>
                </a:lnTo>
                <a:lnTo>
                  <a:pt x="53970" y="7460"/>
                </a:lnTo>
                <a:lnTo>
                  <a:pt x="53980" y="7470"/>
                </a:lnTo>
                <a:lnTo>
                  <a:pt x="54010" y="7500"/>
                </a:lnTo>
                <a:lnTo>
                  <a:pt x="54060" y="7510"/>
                </a:lnTo>
                <a:lnTo>
                  <a:pt x="54090" y="7490"/>
                </a:lnTo>
                <a:lnTo>
                  <a:pt x="54120" y="7450"/>
                </a:lnTo>
                <a:lnTo>
                  <a:pt x="54130" y="7420"/>
                </a:lnTo>
                <a:lnTo>
                  <a:pt x="54110" y="7400"/>
                </a:lnTo>
                <a:lnTo>
                  <a:pt x="54100" y="7390"/>
                </a:lnTo>
                <a:lnTo>
                  <a:pt x="54120" y="7390"/>
                </a:lnTo>
                <a:lnTo>
                  <a:pt x="54210" y="7430"/>
                </a:lnTo>
                <a:lnTo>
                  <a:pt x="54510" y="7510"/>
                </a:lnTo>
                <a:lnTo>
                  <a:pt x="54590" y="7560"/>
                </a:lnTo>
                <a:lnTo>
                  <a:pt x="54650" y="7650"/>
                </a:lnTo>
                <a:lnTo>
                  <a:pt x="54700" y="7750"/>
                </a:lnTo>
                <a:lnTo>
                  <a:pt x="54760" y="7830"/>
                </a:lnTo>
                <a:lnTo>
                  <a:pt x="54890" y="7850"/>
                </a:lnTo>
                <a:lnTo>
                  <a:pt x="54940" y="7830"/>
                </a:lnTo>
                <a:lnTo>
                  <a:pt x="54980" y="7740"/>
                </a:lnTo>
                <a:lnTo>
                  <a:pt x="55000" y="7740"/>
                </a:lnTo>
                <a:lnTo>
                  <a:pt x="55010" y="7750"/>
                </a:lnTo>
                <a:lnTo>
                  <a:pt x="55030" y="7720"/>
                </a:lnTo>
                <a:lnTo>
                  <a:pt x="55040" y="7720"/>
                </a:lnTo>
                <a:lnTo>
                  <a:pt x="55100" y="7740"/>
                </a:lnTo>
                <a:lnTo>
                  <a:pt x="55140" y="7780"/>
                </a:lnTo>
                <a:lnTo>
                  <a:pt x="55200" y="7860"/>
                </a:lnTo>
                <a:lnTo>
                  <a:pt x="55380" y="8000"/>
                </a:lnTo>
                <a:lnTo>
                  <a:pt x="55470" y="8170"/>
                </a:lnTo>
                <a:lnTo>
                  <a:pt x="55470" y="8180"/>
                </a:lnTo>
                <a:lnTo>
                  <a:pt x="55560" y="8190"/>
                </a:lnTo>
                <a:lnTo>
                  <a:pt x="55690" y="8170"/>
                </a:lnTo>
                <a:lnTo>
                  <a:pt x="55820" y="8190"/>
                </a:lnTo>
                <a:lnTo>
                  <a:pt x="55870" y="8270"/>
                </a:lnTo>
                <a:lnTo>
                  <a:pt x="55830" y="8350"/>
                </a:lnTo>
                <a:lnTo>
                  <a:pt x="55630" y="8460"/>
                </a:lnTo>
                <a:lnTo>
                  <a:pt x="55560" y="8520"/>
                </a:lnTo>
                <a:lnTo>
                  <a:pt x="55520" y="8640"/>
                </a:lnTo>
                <a:lnTo>
                  <a:pt x="55500" y="8840"/>
                </a:lnTo>
                <a:lnTo>
                  <a:pt x="55450" y="8950"/>
                </a:lnTo>
                <a:lnTo>
                  <a:pt x="55320" y="9150"/>
                </a:lnTo>
                <a:lnTo>
                  <a:pt x="55280" y="9250"/>
                </a:lnTo>
                <a:lnTo>
                  <a:pt x="55170" y="9580"/>
                </a:lnTo>
                <a:lnTo>
                  <a:pt x="55100" y="9640"/>
                </a:lnTo>
                <a:lnTo>
                  <a:pt x="54970" y="9640"/>
                </a:lnTo>
                <a:lnTo>
                  <a:pt x="54880" y="9570"/>
                </a:lnTo>
                <a:lnTo>
                  <a:pt x="54820" y="9460"/>
                </a:lnTo>
                <a:lnTo>
                  <a:pt x="54750" y="9380"/>
                </a:lnTo>
                <a:lnTo>
                  <a:pt x="54630" y="9390"/>
                </a:lnTo>
                <a:lnTo>
                  <a:pt x="54570" y="9470"/>
                </a:lnTo>
                <a:lnTo>
                  <a:pt x="54520" y="9610"/>
                </a:lnTo>
                <a:lnTo>
                  <a:pt x="54380" y="10260"/>
                </a:lnTo>
                <a:lnTo>
                  <a:pt x="54360" y="10310"/>
                </a:lnTo>
                <a:lnTo>
                  <a:pt x="54290" y="10400"/>
                </a:lnTo>
                <a:lnTo>
                  <a:pt x="54270" y="10470"/>
                </a:lnTo>
                <a:lnTo>
                  <a:pt x="54270" y="10540"/>
                </a:lnTo>
                <a:lnTo>
                  <a:pt x="54310" y="10700"/>
                </a:lnTo>
                <a:lnTo>
                  <a:pt x="54290" y="10720"/>
                </a:lnTo>
                <a:lnTo>
                  <a:pt x="54090" y="10820"/>
                </a:lnTo>
                <a:lnTo>
                  <a:pt x="53970" y="10850"/>
                </a:lnTo>
                <a:lnTo>
                  <a:pt x="53840" y="10870"/>
                </a:lnTo>
                <a:lnTo>
                  <a:pt x="53680" y="10870"/>
                </a:lnTo>
                <a:lnTo>
                  <a:pt x="53520" y="10860"/>
                </a:lnTo>
                <a:lnTo>
                  <a:pt x="53350" y="10790"/>
                </a:lnTo>
                <a:lnTo>
                  <a:pt x="52850" y="10460"/>
                </a:lnTo>
                <a:lnTo>
                  <a:pt x="52770" y="10430"/>
                </a:lnTo>
                <a:lnTo>
                  <a:pt x="52690" y="10420"/>
                </a:lnTo>
                <a:lnTo>
                  <a:pt x="52590" y="10460"/>
                </a:lnTo>
                <a:lnTo>
                  <a:pt x="52500" y="10500"/>
                </a:lnTo>
                <a:lnTo>
                  <a:pt x="52310" y="10680"/>
                </a:lnTo>
                <a:lnTo>
                  <a:pt x="52120" y="10660"/>
                </a:lnTo>
                <a:lnTo>
                  <a:pt x="52030" y="10590"/>
                </a:lnTo>
                <a:lnTo>
                  <a:pt x="51980" y="10520"/>
                </a:lnTo>
                <a:lnTo>
                  <a:pt x="51970" y="10430"/>
                </a:lnTo>
                <a:lnTo>
                  <a:pt x="51970" y="10270"/>
                </a:lnTo>
                <a:lnTo>
                  <a:pt x="51950" y="10210"/>
                </a:lnTo>
                <a:lnTo>
                  <a:pt x="51900" y="10160"/>
                </a:lnTo>
                <a:lnTo>
                  <a:pt x="51850" y="10120"/>
                </a:lnTo>
                <a:lnTo>
                  <a:pt x="51810" y="10070"/>
                </a:lnTo>
                <a:lnTo>
                  <a:pt x="51800" y="10010"/>
                </a:lnTo>
                <a:lnTo>
                  <a:pt x="51810" y="9950"/>
                </a:lnTo>
                <a:lnTo>
                  <a:pt x="51810" y="9890"/>
                </a:lnTo>
                <a:lnTo>
                  <a:pt x="51750" y="9840"/>
                </a:lnTo>
                <a:lnTo>
                  <a:pt x="51650" y="9810"/>
                </a:lnTo>
                <a:lnTo>
                  <a:pt x="51450" y="9830"/>
                </a:lnTo>
                <a:lnTo>
                  <a:pt x="51150" y="9920"/>
                </a:lnTo>
                <a:lnTo>
                  <a:pt x="51080" y="9960"/>
                </a:lnTo>
                <a:lnTo>
                  <a:pt x="51020" y="10000"/>
                </a:lnTo>
                <a:lnTo>
                  <a:pt x="50970" y="10030"/>
                </a:lnTo>
                <a:lnTo>
                  <a:pt x="50820" y="10090"/>
                </a:lnTo>
                <a:lnTo>
                  <a:pt x="50730" y="10140"/>
                </a:lnTo>
                <a:lnTo>
                  <a:pt x="50640" y="10210"/>
                </a:lnTo>
                <a:lnTo>
                  <a:pt x="50550" y="10240"/>
                </a:lnTo>
                <a:lnTo>
                  <a:pt x="50460" y="10260"/>
                </a:lnTo>
                <a:lnTo>
                  <a:pt x="50350" y="10240"/>
                </a:lnTo>
                <a:lnTo>
                  <a:pt x="50250" y="10200"/>
                </a:lnTo>
                <a:lnTo>
                  <a:pt x="50080" y="10050"/>
                </a:lnTo>
                <a:lnTo>
                  <a:pt x="50020" y="9920"/>
                </a:lnTo>
                <a:lnTo>
                  <a:pt x="49980" y="9790"/>
                </a:lnTo>
                <a:lnTo>
                  <a:pt x="49960" y="9680"/>
                </a:lnTo>
                <a:lnTo>
                  <a:pt x="49920" y="9580"/>
                </a:lnTo>
                <a:lnTo>
                  <a:pt x="49820" y="9410"/>
                </a:lnTo>
                <a:lnTo>
                  <a:pt x="49790" y="9330"/>
                </a:lnTo>
                <a:lnTo>
                  <a:pt x="49770" y="9250"/>
                </a:lnTo>
                <a:lnTo>
                  <a:pt x="49760" y="9160"/>
                </a:lnTo>
                <a:lnTo>
                  <a:pt x="49780" y="9070"/>
                </a:lnTo>
                <a:lnTo>
                  <a:pt x="49840" y="8900"/>
                </a:lnTo>
                <a:lnTo>
                  <a:pt x="49860" y="8830"/>
                </a:lnTo>
                <a:lnTo>
                  <a:pt x="49860" y="8760"/>
                </a:lnTo>
                <a:lnTo>
                  <a:pt x="49840" y="8720"/>
                </a:lnTo>
                <a:lnTo>
                  <a:pt x="49800" y="8690"/>
                </a:lnTo>
                <a:lnTo>
                  <a:pt x="49620" y="8650"/>
                </a:lnTo>
                <a:lnTo>
                  <a:pt x="49550" y="8650"/>
                </a:lnTo>
                <a:lnTo>
                  <a:pt x="49460" y="8680"/>
                </a:lnTo>
                <a:lnTo>
                  <a:pt x="49360" y="8740"/>
                </a:lnTo>
                <a:lnTo>
                  <a:pt x="49100" y="8950"/>
                </a:lnTo>
                <a:lnTo>
                  <a:pt x="48890" y="9240"/>
                </a:lnTo>
                <a:lnTo>
                  <a:pt x="48630" y="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