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Can Tho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Can Th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720" y="84230"/>
                </a:moveTo>
                <a:lnTo>
                  <a:pt x="49000" y="84400"/>
                </a:lnTo>
                <a:lnTo>
                  <a:pt x="49080" y="84430"/>
                </a:lnTo>
                <a:lnTo>
                  <a:pt x="49320" y="84440"/>
                </a:lnTo>
                <a:lnTo>
                  <a:pt x="49400" y="84460"/>
                </a:lnTo>
                <a:lnTo>
                  <a:pt x="49470" y="84490"/>
                </a:lnTo>
                <a:lnTo>
                  <a:pt x="49530" y="84540"/>
                </a:lnTo>
                <a:lnTo>
                  <a:pt x="49800" y="84840"/>
                </a:lnTo>
                <a:lnTo>
                  <a:pt x="49890" y="84920"/>
                </a:lnTo>
                <a:lnTo>
                  <a:pt x="49990" y="84990"/>
                </a:lnTo>
                <a:lnTo>
                  <a:pt x="50270" y="85090"/>
                </a:lnTo>
                <a:lnTo>
                  <a:pt x="50280" y="85100"/>
                </a:lnTo>
                <a:lnTo>
                  <a:pt x="50440" y="85300"/>
                </a:lnTo>
                <a:lnTo>
                  <a:pt x="50480" y="85460"/>
                </a:lnTo>
                <a:lnTo>
                  <a:pt x="50480" y="85470"/>
                </a:lnTo>
                <a:lnTo>
                  <a:pt x="50490" y="85480"/>
                </a:lnTo>
                <a:lnTo>
                  <a:pt x="50550" y="85500"/>
                </a:lnTo>
                <a:lnTo>
                  <a:pt x="50580" y="85520"/>
                </a:lnTo>
                <a:lnTo>
                  <a:pt x="50620" y="85540"/>
                </a:lnTo>
                <a:lnTo>
                  <a:pt x="50650" y="85570"/>
                </a:lnTo>
                <a:lnTo>
                  <a:pt x="50670" y="85620"/>
                </a:lnTo>
                <a:lnTo>
                  <a:pt x="50670" y="85680"/>
                </a:lnTo>
                <a:lnTo>
                  <a:pt x="50670" y="85780"/>
                </a:lnTo>
                <a:lnTo>
                  <a:pt x="50640" y="85870"/>
                </a:lnTo>
                <a:lnTo>
                  <a:pt x="50590" y="85940"/>
                </a:lnTo>
                <a:lnTo>
                  <a:pt x="50470" y="86020"/>
                </a:lnTo>
                <a:lnTo>
                  <a:pt x="50390" y="86060"/>
                </a:lnTo>
                <a:lnTo>
                  <a:pt x="50290" y="86070"/>
                </a:lnTo>
                <a:lnTo>
                  <a:pt x="50100" y="86040"/>
                </a:lnTo>
                <a:lnTo>
                  <a:pt x="49950" y="85990"/>
                </a:lnTo>
                <a:lnTo>
                  <a:pt x="49810" y="85930"/>
                </a:lnTo>
                <a:lnTo>
                  <a:pt x="49630" y="85800"/>
                </a:lnTo>
                <a:lnTo>
                  <a:pt x="49570" y="85790"/>
                </a:lnTo>
                <a:lnTo>
                  <a:pt x="49500" y="85810"/>
                </a:lnTo>
                <a:lnTo>
                  <a:pt x="49450" y="85860"/>
                </a:lnTo>
                <a:lnTo>
                  <a:pt x="49430" y="85900"/>
                </a:lnTo>
                <a:lnTo>
                  <a:pt x="49450" y="85960"/>
                </a:lnTo>
                <a:lnTo>
                  <a:pt x="49460" y="86040"/>
                </a:lnTo>
                <a:lnTo>
                  <a:pt x="49360" y="86160"/>
                </a:lnTo>
                <a:lnTo>
                  <a:pt x="48990" y="86290"/>
                </a:lnTo>
                <a:lnTo>
                  <a:pt x="48370" y="86430"/>
                </a:lnTo>
                <a:lnTo>
                  <a:pt x="47770" y="86640"/>
                </a:lnTo>
                <a:lnTo>
                  <a:pt x="47350" y="86190"/>
                </a:lnTo>
                <a:lnTo>
                  <a:pt x="47190" y="86050"/>
                </a:lnTo>
                <a:lnTo>
                  <a:pt x="46890" y="85860"/>
                </a:lnTo>
                <a:lnTo>
                  <a:pt x="46710" y="85710"/>
                </a:lnTo>
                <a:lnTo>
                  <a:pt x="46850" y="85500"/>
                </a:lnTo>
                <a:lnTo>
                  <a:pt x="46900" y="85450"/>
                </a:lnTo>
                <a:lnTo>
                  <a:pt x="46970" y="85420"/>
                </a:lnTo>
                <a:lnTo>
                  <a:pt x="47070" y="85380"/>
                </a:lnTo>
                <a:lnTo>
                  <a:pt x="47110" y="85340"/>
                </a:lnTo>
                <a:lnTo>
                  <a:pt x="47140" y="85260"/>
                </a:lnTo>
                <a:lnTo>
                  <a:pt x="47170" y="85240"/>
                </a:lnTo>
                <a:lnTo>
                  <a:pt x="47240" y="85270"/>
                </a:lnTo>
                <a:lnTo>
                  <a:pt x="47300" y="85320"/>
                </a:lnTo>
                <a:lnTo>
                  <a:pt x="47410" y="85450"/>
                </a:lnTo>
                <a:lnTo>
                  <a:pt x="47450" y="85500"/>
                </a:lnTo>
                <a:lnTo>
                  <a:pt x="47510" y="85510"/>
                </a:lnTo>
                <a:lnTo>
                  <a:pt x="47580" y="85470"/>
                </a:lnTo>
                <a:lnTo>
                  <a:pt x="47750" y="85310"/>
                </a:lnTo>
                <a:lnTo>
                  <a:pt x="47810" y="85260"/>
                </a:lnTo>
                <a:lnTo>
                  <a:pt x="47890" y="85250"/>
                </a:lnTo>
                <a:lnTo>
                  <a:pt x="47940" y="85260"/>
                </a:lnTo>
                <a:lnTo>
                  <a:pt x="47990" y="85280"/>
                </a:lnTo>
                <a:lnTo>
                  <a:pt x="48040" y="85270"/>
                </a:lnTo>
                <a:lnTo>
                  <a:pt x="48070" y="85250"/>
                </a:lnTo>
                <a:lnTo>
                  <a:pt x="48180" y="85050"/>
                </a:lnTo>
                <a:lnTo>
                  <a:pt x="48190" y="84900"/>
                </a:lnTo>
                <a:lnTo>
                  <a:pt x="48220" y="84850"/>
                </a:lnTo>
                <a:lnTo>
                  <a:pt x="48430" y="84490"/>
                </a:lnTo>
                <a:lnTo>
                  <a:pt x="48720" y="84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