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Bến Tre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Bến T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900" y="85170"/>
                </a:moveTo>
                <a:lnTo>
                  <a:pt x="50910" y="85100"/>
                </a:lnTo>
                <a:lnTo>
                  <a:pt x="51010" y="85030"/>
                </a:lnTo>
                <a:lnTo>
                  <a:pt x="51100" y="84990"/>
                </a:lnTo>
                <a:lnTo>
                  <a:pt x="51190" y="84980"/>
                </a:lnTo>
                <a:lnTo>
                  <a:pt x="51280" y="84980"/>
                </a:lnTo>
                <a:lnTo>
                  <a:pt x="51380" y="84990"/>
                </a:lnTo>
                <a:lnTo>
                  <a:pt x="51660" y="85100"/>
                </a:lnTo>
                <a:lnTo>
                  <a:pt x="51800" y="85130"/>
                </a:lnTo>
                <a:lnTo>
                  <a:pt x="51990" y="85130"/>
                </a:lnTo>
                <a:lnTo>
                  <a:pt x="52100" y="85120"/>
                </a:lnTo>
                <a:lnTo>
                  <a:pt x="52370" y="85010"/>
                </a:lnTo>
                <a:lnTo>
                  <a:pt x="52510" y="84990"/>
                </a:lnTo>
                <a:lnTo>
                  <a:pt x="52810" y="85000"/>
                </a:lnTo>
                <a:lnTo>
                  <a:pt x="52890" y="84990"/>
                </a:lnTo>
                <a:lnTo>
                  <a:pt x="53180" y="84880"/>
                </a:lnTo>
                <a:lnTo>
                  <a:pt x="53260" y="84870"/>
                </a:lnTo>
                <a:lnTo>
                  <a:pt x="53330" y="84870"/>
                </a:lnTo>
                <a:lnTo>
                  <a:pt x="53400" y="84890"/>
                </a:lnTo>
                <a:lnTo>
                  <a:pt x="53600" y="84970"/>
                </a:lnTo>
                <a:lnTo>
                  <a:pt x="53660" y="85000"/>
                </a:lnTo>
                <a:lnTo>
                  <a:pt x="54000" y="85220"/>
                </a:lnTo>
                <a:lnTo>
                  <a:pt x="55410" y="85710"/>
                </a:lnTo>
                <a:lnTo>
                  <a:pt x="55440" y="85720"/>
                </a:lnTo>
                <a:lnTo>
                  <a:pt x="55540" y="85810"/>
                </a:lnTo>
                <a:lnTo>
                  <a:pt x="55570" y="85830"/>
                </a:lnTo>
                <a:lnTo>
                  <a:pt x="55610" y="85840"/>
                </a:lnTo>
                <a:lnTo>
                  <a:pt x="55630" y="85870"/>
                </a:lnTo>
                <a:lnTo>
                  <a:pt x="55670" y="85900"/>
                </a:lnTo>
                <a:lnTo>
                  <a:pt x="55740" y="85910"/>
                </a:lnTo>
                <a:lnTo>
                  <a:pt x="55790" y="85910"/>
                </a:lnTo>
                <a:lnTo>
                  <a:pt x="55840" y="85930"/>
                </a:lnTo>
                <a:lnTo>
                  <a:pt x="55860" y="85960"/>
                </a:lnTo>
                <a:lnTo>
                  <a:pt x="55870" y="86010"/>
                </a:lnTo>
                <a:lnTo>
                  <a:pt x="55860" y="86150"/>
                </a:lnTo>
                <a:lnTo>
                  <a:pt x="55830" y="86240"/>
                </a:lnTo>
                <a:lnTo>
                  <a:pt x="55510" y="86580"/>
                </a:lnTo>
                <a:lnTo>
                  <a:pt x="55410" y="86630"/>
                </a:lnTo>
                <a:lnTo>
                  <a:pt x="55310" y="86610"/>
                </a:lnTo>
                <a:lnTo>
                  <a:pt x="55340" y="86560"/>
                </a:lnTo>
                <a:lnTo>
                  <a:pt x="55350" y="86510"/>
                </a:lnTo>
                <a:lnTo>
                  <a:pt x="55340" y="86450"/>
                </a:lnTo>
                <a:lnTo>
                  <a:pt x="55310" y="86400"/>
                </a:lnTo>
                <a:lnTo>
                  <a:pt x="55270" y="86400"/>
                </a:lnTo>
                <a:lnTo>
                  <a:pt x="55240" y="86500"/>
                </a:lnTo>
                <a:lnTo>
                  <a:pt x="55230" y="86530"/>
                </a:lnTo>
                <a:lnTo>
                  <a:pt x="55150" y="86600"/>
                </a:lnTo>
                <a:lnTo>
                  <a:pt x="55120" y="86650"/>
                </a:lnTo>
                <a:lnTo>
                  <a:pt x="55110" y="86710"/>
                </a:lnTo>
                <a:lnTo>
                  <a:pt x="55130" y="86720"/>
                </a:lnTo>
                <a:lnTo>
                  <a:pt x="55170" y="86770"/>
                </a:lnTo>
                <a:lnTo>
                  <a:pt x="55200" y="86830"/>
                </a:lnTo>
                <a:lnTo>
                  <a:pt x="55170" y="86850"/>
                </a:lnTo>
                <a:lnTo>
                  <a:pt x="55080" y="86860"/>
                </a:lnTo>
                <a:lnTo>
                  <a:pt x="55060" y="86890"/>
                </a:lnTo>
                <a:lnTo>
                  <a:pt x="55060" y="86930"/>
                </a:lnTo>
                <a:lnTo>
                  <a:pt x="55020" y="86990"/>
                </a:lnTo>
                <a:lnTo>
                  <a:pt x="55010" y="87030"/>
                </a:lnTo>
                <a:lnTo>
                  <a:pt x="54990" y="87050"/>
                </a:lnTo>
                <a:lnTo>
                  <a:pt x="54970" y="87060"/>
                </a:lnTo>
                <a:lnTo>
                  <a:pt x="54750" y="87050"/>
                </a:lnTo>
                <a:lnTo>
                  <a:pt x="54650" y="87010"/>
                </a:lnTo>
                <a:lnTo>
                  <a:pt x="54570" y="86950"/>
                </a:lnTo>
                <a:lnTo>
                  <a:pt x="54480" y="86870"/>
                </a:lnTo>
                <a:lnTo>
                  <a:pt x="54390" y="86810"/>
                </a:lnTo>
                <a:lnTo>
                  <a:pt x="54100" y="86680"/>
                </a:lnTo>
                <a:lnTo>
                  <a:pt x="53930" y="86550"/>
                </a:lnTo>
                <a:lnTo>
                  <a:pt x="53780" y="86360"/>
                </a:lnTo>
                <a:lnTo>
                  <a:pt x="53290" y="85580"/>
                </a:lnTo>
                <a:lnTo>
                  <a:pt x="53120" y="85410"/>
                </a:lnTo>
                <a:lnTo>
                  <a:pt x="52890" y="85330"/>
                </a:lnTo>
                <a:lnTo>
                  <a:pt x="52920" y="85370"/>
                </a:lnTo>
                <a:lnTo>
                  <a:pt x="52950" y="85380"/>
                </a:lnTo>
                <a:lnTo>
                  <a:pt x="52980" y="85400"/>
                </a:lnTo>
                <a:lnTo>
                  <a:pt x="53160" y="85540"/>
                </a:lnTo>
                <a:lnTo>
                  <a:pt x="53230" y="85610"/>
                </a:lnTo>
                <a:lnTo>
                  <a:pt x="53280" y="85840"/>
                </a:lnTo>
                <a:lnTo>
                  <a:pt x="53340" y="85970"/>
                </a:lnTo>
                <a:lnTo>
                  <a:pt x="53890" y="86690"/>
                </a:lnTo>
                <a:lnTo>
                  <a:pt x="54020" y="86810"/>
                </a:lnTo>
                <a:lnTo>
                  <a:pt x="54480" y="87020"/>
                </a:lnTo>
                <a:lnTo>
                  <a:pt x="54790" y="87260"/>
                </a:lnTo>
                <a:lnTo>
                  <a:pt x="55120" y="87440"/>
                </a:lnTo>
                <a:lnTo>
                  <a:pt x="55210" y="87460"/>
                </a:lnTo>
                <a:lnTo>
                  <a:pt x="55270" y="87520"/>
                </a:lnTo>
                <a:lnTo>
                  <a:pt x="55250" y="87640"/>
                </a:lnTo>
                <a:lnTo>
                  <a:pt x="55190" y="87760"/>
                </a:lnTo>
                <a:lnTo>
                  <a:pt x="55110" y="87840"/>
                </a:lnTo>
                <a:lnTo>
                  <a:pt x="55110" y="87790"/>
                </a:lnTo>
                <a:lnTo>
                  <a:pt x="55140" y="87750"/>
                </a:lnTo>
                <a:lnTo>
                  <a:pt x="55150" y="87700"/>
                </a:lnTo>
                <a:lnTo>
                  <a:pt x="55140" y="87640"/>
                </a:lnTo>
                <a:lnTo>
                  <a:pt x="55110" y="87590"/>
                </a:lnTo>
                <a:lnTo>
                  <a:pt x="55070" y="87590"/>
                </a:lnTo>
                <a:lnTo>
                  <a:pt x="55040" y="87800"/>
                </a:lnTo>
                <a:lnTo>
                  <a:pt x="54920" y="87940"/>
                </a:lnTo>
                <a:lnTo>
                  <a:pt x="54770" y="87990"/>
                </a:lnTo>
                <a:lnTo>
                  <a:pt x="54620" y="87960"/>
                </a:lnTo>
                <a:lnTo>
                  <a:pt x="54490" y="87840"/>
                </a:lnTo>
                <a:lnTo>
                  <a:pt x="54140" y="87460"/>
                </a:lnTo>
                <a:lnTo>
                  <a:pt x="53990" y="87350"/>
                </a:lnTo>
                <a:lnTo>
                  <a:pt x="53500" y="87050"/>
                </a:lnTo>
                <a:lnTo>
                  <a:pt x="52020" y="85530"/>
                </a:lnTo>
                <a:lnTo>
                  <a:pt x="51970" y="85500"/>
                </a:lnTo>
                <a:lnTo>
                  <a:pt x="51920" y="85470"/>
                </a:lnTo>
                <a:lnTo>
                  <a:pt x="51880" y="85460"/>
                </a:lnTo>
                <a:lnTo>
                  <a:pt x="51870" y="85480"/>
                </a:lnTo>
                <a:lnTo>
                  <a:pt x="51760" y="85410"/>
                </a:lnTo>
                <a:lnTo>
                  <a:pt x="51600" y="85340"/>
                </a:lnTo>
                <a:lnTo>
                  <a:pt x="51080" y="85200"/>
                </a:lnTo>
                <a:lnTo>
                  <a:pt x="50900" y="85170"/>
                </a:lnTo>
                <a:close/>
                <a:moveTo>
                  <a:pt x="54100" y="87550"/>
                </a:moveTo>
                <a:lnTo>
                  <a:pt x="54300" y="87750"/>
                </a:lnTo>
                <a:lnTo>
                  <a:pt x="54370" y="87870"/>
                </a:lnTo>
                <a:lnTo>
                  <a:pt x="54320" y="87920"/>
                </a:lnTo>
                <a:lnTo>
                  <a:pt x="54240" y="87870"/>
                </a:lnTo>
                <a:lnTo>
                  <a:pt x="54090" y="87640"/>
                </a:lnTo>
                <a:lnTo>
                  <a:pt x="53930" y="87550"/>
                </a:lnTo>
                <a:lnTo>
                  <a:pt x="53660" y="87300"/>
                </a:lnTo>
                <a:lnTo>
                  <a:pt x="53660" y="87260"/>
                </a:lnTo>
                <a:lnTo>
                  <a:pt x="53680" y="87280"/>
                </a:lnTo>
                <a:lnTo>
                  <a:pt x="53780" y="87300"/>
                </a:lnTo>
                <a:lnTo>
                  <a:pt x="54030" y="87480"/>
                </a:lnTo>
                <a:lnTo>
                  <a:pt x="54100" y="8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